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6"/>
  </p:notesMasterIdLst>
  <p:sldIdLst>
    <p:sldId id="256" r:id="rId2"/>
    <p:sldId id="437" r:id="rId3"/>
    <p:sldId id="257" r:id="rId4"/>
    <p:sldId id="258" r:id="rId5"/>
    <p:sldId id="259" r:id="rId6"/>
    <p:sldId id="299" r:id="rId7"/>
    <p:sldId id="426" r:id="rId8"/>
    <p:sldId id="429" r:id="rId9"/>
    <p:sldId id="430" r:id="rId10"/>
    <p:sldId id="431" r:id="rId11"/>
    <p:sldId id="432" r:id="rId12"/>
    <p:sldId id="434" r:id="rId13"/>
    <p:sldId id="433" r:id="rId14"/>
    <p:sldId id="435" r:id="rId15"/>
    <p:sldId id="436" r:id="rId16"/>
    <p:sldId id="272" r:id="rId17"/>
    <p:sldId id="442" r:id="rId18"/>
    <p:sldId id="438" r:id="rId19"/>
    <p:sldId id="439" r:id="rId20"/>
    <p:sldId id="345" r:id="rId21"/>
    <p:sldId id="441" r:id="rId22"/>
    <p:sldId id="337" r:id="rId23"/>
    <p:sldId id="304" r:id="rId24"/>
    <p:sldId id="305"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B6418E9-92D6-4891-B299-F0C7D11082AD}" v="8" dt="2022-11-10T02:57:18.810"/>
    <p1510:client id="{794A466F-63D5-4B8B-ABA2-E1A82D4F09AD}" v="1" dt="2022-11-10T05:09:17.03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5300" autoAdjust="0"/>
  </p:normalViewPr>
  <p:slideViewPr>
    <p:cSldViewPr snapToGrid="0">
      <p:cViewPr varScale="1">
        <p:scale>
          <a:sx n="104" d="100"/>
          <a:sy n="104" d="100"/>
        </p:scale>
        <p:origin x="138" y="20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ric Branyan" userId="427d5d7722427314" providerId="LiveId" clId="{794A466F-63D5-4B8B-ABA2-E1A82D4F09AD}"/>
    <pc:docChg chg="custSel modSld">
      <pc:chgData name="Eric Branyan" userId="427d5d7722427314" providerId="LiveId" clId="{794A466F-63D5-4B8B-ABA2-E1A82D4F09AD}" dt="2022-11-10T05:09:32.291" v="226" actId="14100"/>
      <pc:docMkLst>
        <pc:docMk/>
      </pc:docMkLst>
      <pc:sldChg chg="modSp mod">
        <pc:chgData name="Eric Branyan" userId="427d5d7722427314" providerId="LiveId" clId="{794A466F-63D5-4B8B-ABA2-E1A82D4F09AD}" dt="2022-11-10T05:01:36.731" v="222" actId="5793"/>
        <pc:sldMkLst>
          <pc:docMk/>
          <pc:sldMk cId="2794088270" sldId="429"/>
        </pc:sldMkLst>
        <pc:spChg chg="mod">
          <ac:chgData name="Eric Branyan" userId="427d5d7722427314" providerId="LiveId" clId="{794A466F-63D5-4B8B-ABA2-E1A82D4F09AD}" dt="2022-11-10T05:01:36.731" v="222" actId="5793"/>
          <ac:spMkLst>
            <pc:docMk/>
            <pc:sldMk cId="2794088270" sldId="429"/>
            <ac:spMk id="3" creationId="{D73BDD31-65B2-F2DB-B6A5-5BA3FCCD0EBD}"/>
          </ac:spMkLst>
        </pc:spChg>
      </pc:sldChg>
      <pc:sldChg chg="addSp modSp mod">
        <pc:chgData name="Eric Branyan" userId="427d5d7722427314" providerId="LiveId" clId="{794A466F-63D5-4B8B-ABA2-E1A82D4F09AD}" dt="2022-11-10T05:09:32.291" v="226" actId="14100"/>
        <pc:sldMkLst>
          <pc:docMk/>
          <pc:sldMk cId="3971755055" sldId="431"/>
        </pc:sldMkLst>
        <pc:picChg chg="add mod">
          <ac:chgData name="Eric Branyan" userId="427d5d7722427314" providerId="LiveId" clId="{794A466F-63D5-4B8B-ABA2-E1A82D4F09AD}" dt="2022-11-10T05:09:32.291" v="226" actId="14100"/>
          <ac:picMkLst>
            <pc:docMk/>
            <pc:sldMk cId="3971755055" sldId="431"/>
            <ac:picMk id="3" creationId="{E9EF3CE6-503B-BD30-0F0C-4017C463B384}"/>
          </ac:picMkLst>
        </pc:picChg>
      </pc:sldChg>
    </pc:docChg>
  </pc:docChgLst>
  <pc:docChgLst>
    <pc:chgData name="Eric Branyan" userId="427d5d7722427314" providerId="LiveId" clId="{3B6418E9-92D6-4891-B299-F0C7D11082AD}"/>
    <pc:docChg chg="undo custSel addSld modSld">
      <pc:chgData name="Eric Branyan" userId="427d5d7722427314" providerId="LiveId" clId="{3B6418E9-92D6-4891-B299-F0C7D11082AD}" dt="2022-11-10T03:45:10.219" v="2424" actId="21"/>
      <pc:docMkLst>
        <pc:docMk/>
      </pc:docMkLst>
      <pc:sldChg chg="modSp mod">
        <pc:chgData name="Eric Branyan" userId="427d5d7722427314" providerId="LiveId" clId="{3B6418E9-92D6-4891-B299-F0C7D11082AD}" dt="2022-11-09T14:09:00.773" v="1" actId="20577"/>
        <pc:sldMkLst>
          <pc:docMk/>
          <pc:sldMk cId="232669895" sldId="256"/>
        </pc:sldMkLst>
        <pc:spChg chg="mod">
          <ac:chgData name="Eric Branyan" userId="427d5d7722427314" providerId="LiveId" clId="{3B6418E9-92D6-4891-B299-F0C7D11082AD}" dt="2022-11-09T14:09:00.773" v="1" actId="20577"/>
          <ac:spMkLst>
            <pc:docMk/>
            <pc:sldMk cId="232669895" sldId="256"/>
            <ac:spMk id="3" creationId="{C14DEFB5-2CB5-7FFD-AEFA-8D582EDED63D}"/>
          </ac:spMkLst>
        </pc:spChg>
      </pc:sldChg>
      <pc:sldChg chg="modSp mod">
        <pc:chgData name="Eric Branyan" userId="427d5d7722427314" providerId="LiveId" clId="{3B6418E9-92D6-4891-B299-F0C7D11082AD}" dt="2022-11-10T02:34:04.403" v="113" actId="20577"/>
        <pc:sldMkLst>
          <pc:docMk/>
          <pc:sldMk cId="1912094666" sldId="258"/>
        </pc:sldMkLst>
        <pc:spChg chg="mod">
          <ac:chgData name="Eric Branyan" userId="427d5d7722427314" providerId="LiveId" clId="{3B6418E9-92D6-4891-B299-F0C7D11082AD}" dt="2022-11-10T02:34:04.403" v="113" actId="20577"/>
          <ac:spMkLst>
            <pc:docMk/>
            <pc:sldMk cId="1912094666" sldId="258"/>
            <ac:spMk id="4" creationId="{210140E2-1155-73CD-F9E1-0320C517C1C3}"/>
          </ac:spMkLst>
        </pc:spChg>
        <pc:spChg chg="mod">
          <ac:chgData name="Eric Branyan" userId="427d5d7722427314" providerId="LiveId" clId="{3B6418E9-92D6-4891-B299-F0C7D11082AD}" dt="2022-11-10T02:33:15.299" v="4" actId="27636"/>
          <ac:spMkLst>
            <pc:docMk/>
            <pc:sldMk cId="1912094666" sldId="258"/>
            <ac:spMk id="5" creationId="{2C4B7BFC-72F8-688D-53C2-A47E81EC8778}"/>
          </ac:spMkLst>
        </pc:spChg>
      </pc:sldChg>
      <pc:sldChg chg="modSp mod">
        <pc:chgData name="Eric Branyan" userId="427d5d7722427314" providerId="LiveId" clId="{3B6418E9-92D6-4891-B299-F0C7D11082AD}" dt="2022-11-10T02:44:17.677" v="455" actId="20577"/>
        <pc:sldMkLst>
          <pc:docMk/>
          <pc:sldMk cId="1700274412" sldId="259"/>
        </pc:sldMkLst>
        <pc:spChg chg="mod">
          <ac:chgData name="Eric Branyan" userId="427d5d7722427314" providerId="LiveId" clId="{3B6418E9-92D6-4891-B299-F0C7D11082AD}" dt="2022-11-10T02:44:17.677" v="455" actId="20577"/>
          <ac:spMkLst>
            <pc:docMk/>
            <pc:sldMk cId="1700274412" sldId="259"/>
            <ac:spMk id="5" creationId="{C9A88ACB-85C6-BBB7-D061-49D8CE6284B0}"/>
          </ac:spMkLst>
        </pc:spChg>
      </pc:sldChg>
      <pc:sldChg chg="modSp mod">
        <pc:chgData name="Eric Branyan" userId="427d5d7722427314" providerId="LiveId" clId="{3B6418E9-92D6-4891-B299-F0C7D11082AD}" dt="2022-11-10T02:43:35.750" v="420" actId="20577"/>
        <pc:sldMkLst>
          <pc:docMk/>
          <pc:sldMk cId="3578738048" sldId="337"/>
        </pc:sldMkLst>
        <pc:spChg chg="mod">
          <ac:chgData name="Eric Branyan" userId="427d5d7722427314" providerId="LiveId" clId="{3B6418E9-92D6-4891-B299-F0C7D11082AD}" dt="2022-11-10T02:42:40.800" v="362" actId="20577"/>
          <ac:spMkLst>
            <pc:docMk/>
            <pc:sldMk cId="3578738048" sldId="337"/>
            <ac:spMk id="4" creationId="{1192234F-20B2-4F0A-9820-01E843755C9D}"/>
          </ac:spMkLst>
        </pc:spChg>
        <pc:spChg chg="mod">
          <ac:chgData name="Eric Branyan" userId="427d5d7722427314" providerId="LiveId" clId="{3B6418E9-92D6-4891-B299-F0C7D11082AD}" dt="2022-11-10T02:43:35.750" v="420" actId="20577"/>
          <ac:spMkLst>
            <pc:docMk/>
            <pc:sldMk cId="3578738048" sldId="337"/>
            <ac:spMk id="5" creationId="{F7F0F9B6-C6C0-4BEC-A9FE-581C2F995509}"/>
          </ac:spMkLst>
        </pc:spChg>
      </pc:sldChg>
      <pc:sldChg chg="modSp mod">
        <pc:chgData name="Eric Branyan" userId="427d5d7722427314" providerId="LiveId" clId="{3B6418E9-92D6-4891-B299-F0C7D11082AD}" dt="2022-11-10T02:47:32.017" v="518" actId="21"/>
        <pc:sldMkLst>
          <pc:docMk/>
          <pc:sldMk cId="1703398224" sldId="426"/>
        </pc:sldMkLst>
        <pc:spChg chg="mod">
          <ac:chgData name="Eric Branyan" userId="427d5d7722427314" providerId="LiveId" clId="{3B6418E9-92D6-4891-B299-F0C7D11082AD}" dt="2022-11-10T02:47:32.017" v="518" actId="21"/>
          <ac:spMkLst>
            <pc:docMk/>
            <pc:sldMk cId="1703398224" sldId="426"/>
            <ac:spMk id="3" creationId="{9AD16895-A83B-42BD-849C-BFF2FE68AB6E}"/>
          </ac:spMkLst>
        </pc:spChg>
      </pc:sldChg>
      <pc:sldChg chg="modSp mod">
        <pc:chgData name="Eric Branyan" userId="427d5d7722427314" providerId="LiveId" clId="{3B6418E9-92D6-4891-B299-F0C7D11082AD}" dt="2022-11-10T02:46:04.319" v="517" actId="27636"/>
        <pc:sldMkLst>
          <pc:docMk/>
          <pc:sldMk cId="2794088270" sldId="429"/>
        </pc:sldMkLst>
        <pc:spChg chg="mod">
          <ac:chgData name="Eric Branyan" userId="427d5d7722427314" providerId="LiveId" clId="{3B6418E9-92D6-4891-B299-F0C7D11082AD}" dt="2022-11-10T02:46:04.319" v="517" actId="27636"/>
          <ac:spMkLst>
            <pc:docMk/>
            <pc:sldMk cId="2794088270" sldId="429"/>
            <ac:spMk id="3" creationId="{D73BDD31-65B2-F2DB-B6A5-5BA3FCCD0EBD}"/>
          </ac:spMkLst>
        </pc:spChg>
      </pc:sldChg>
      <pc:sldChg chg="addSp delSp modSp mod">
        <pc:chgData name="Eric Branyan" userId="427d5d7722427314" providerId="LiveId" clId="{3B6418E9-92D6-4891-B299-F0C7D11082AD}" dt="2022-11-10T03:45:10.219" v="2424" actId="21"/>
        <pc:sldMkLst>
          <pc:docMk/>
          <pc:sldMk cId="3971755055" sldId="431"/>
        </pc:sldMkLst>
        <pc:spChg chg="add del mod">
          <ac:chgData name="Eric Branyan" userId="427d5d7722427314" providerId="LiveId" clId="{3B6418E9-92D6-4891-B299-F0C7D11082AD}" dt="2022-11-10T03:45:10.219" v="2424" actId="21"/>
          <ac:spMkLst>
            <pc:docMk/>
            <pc:sldMk cId="3971755055" sldId="431"/>
            <ac:spMk id="4" creationId="{0D31D6B3-72D7-275E-62C7-1CCB1352C08D}"/>
          </ac:spMkLst>
        </pc:spChg>
        <pc:picChg chg="del">
          <ac:chgData name="Eric Branyan" userId="427d5d7722427314" providerId="LiveId" clId="{3B6418E9-92D6-4891-B299-F0C7D11082AD}" dt="2022-11-10T03:45:03.990" v="2423" actId="21"/>
          <ac:picMkLst>
            <pc:docMk/>
            <pc:sldMk cId="3971755055" sldId="431"/>
            <ac:picMk id="5" creationId="{212A2115-42E3-2090-26F2-0243C900E9A4}"/>
          </ac:picMkLst>
        </pc:picChg>
      </pc:sldChg>
      <pc:sldChg chg="modSp mod">
        <pc:chgData name="Eric Branyan" userId="427d5d7722427314" providerId="LiveId" clId="{3B6418E9-92D6-4891-B299-F0C7D11082AD}" dt="2022-11-10T02:49:31.444" v="572" actId="20577"/>
        <pc:sldMkLst>
          <pc:docMk/>
          <pc:sldMk cId="1882421505" sldId="433"/>
        </pc:sldMkLst>
        <pc:spChg chg="mod">
          <ac:chgData name="Eric Branyan" userId="427d5d7722427314" providerId="LiveId" clId="{3B6418E9-92D6-4891-B299-F0C7D11082AD}" dt="2022-11-10T02:49:31.444" v="572" actId="20577"/>
          <ac:spMkLst>
            <pc:docMk/>
            <pc:sldMk cId="1882421505" sldId="433"/>
            <ac:spMk id="3" creationId="{456BB1BD-2A4A-BABE-9D37-38BAC8DDD9FA}"/>
          </ac:spMkLst>
        </pc:spChg>
      </pc:sldChg>
      <pc:sldChg chg="modSp mod">
        <pc:chgData name="Eric Branyan" userId="427d5d7722427314" providerId="LiveId" clId="{3B6418E9-92D6-4891-B299-F0C7D11082AD}" dt="2022-11-10T02:50:40.837" v="584" actId="20577"/>
        <pc:sldMkLst>
          <pc:docMk/>
          <pc:sldMk cId="3816121905" sldId="435"/>
        </pc:sldMkLst>
        <pc:spChg chg="mod">
          <ac:chgData name="Eric Branyan" userId="427d5d7722427314" providerId="LiveId" clId="{3B6418E9-92D6-4891-B299-F0C7D11082AD}" dt="2022-11-10T02:50:40.837" v="584" actId="20577"/>
          <ac:spMkLst>
            <pc:docMk/>
            <pc:sldMk cId="3816121905" sldId="435"/>
            <ac:spMk id="3" creationId="{0EB8A0BE-69CB-4DC7-43D2-EE3C4029E523}"/>
          </ac:spMkLst>
        </pc:spChg>
      </pc:sldChg>
      <pc:sldChg chg="modSp mod">
        <pc:chgData name="Eric Branyan" userId="427d5d7722427314" providerId="LiveId" clId="{3B6418E9-92D6-4891-B299-F0C7D11082AD}" dt="2022-11-10T02:51:52.110" v="673" actId="20577"/>
        <pc:sldMkLst>
          <pc:docMk/>
          <pc:sldMk cId="1483594147" sldId="436"/>
        </pc:sldMkLst>
        <pc:spChg chg="mod">
          <ac:chgData name="Eric Branyan" userId="427d5d7722427314" providerId="LiveId" clId="{3B6418E9-92D6-4891-B299-F0C7D11082AD}" dt="2022-11-10T02:51:52.110" v="673" actId="20577"/>
          <ac:spMkLst>
            <pc:docMk/>
            <pc:sldMk cId="1483594147" sldId="436"/>
            <ac:spMk id="3" creationId="{CBB90C49-DB3F-9A72-87A3-1B9D4BCFD18D}"/>
          </ac:spMkLst>
        </pc:spChg>
      </pc:sldChg>
      <pc:sldChg chg="modSp">
        <pc:chgData name="Eric Branyan" userId="427d5d7722427314" providerId="LiveId" clId="{3B6418E9-92D6-4891-B299-F0C7D11082AD}" dt="2022-11-10T02:52:25.482" v="679" actId="20577"/>
        <pc:sldMkLst>
          <pc:docMk/>
          <pc:sldMk cId="394604264" sldId="438"/>
        </pc:sldMkLst>
        <pc:spChg chg="mod">
          <ac:chgData name="Eric Branyan" userId="427d5d7722427314" providerId="LiveId" clId="{3B6418E9-92D6-4891-B299-F0C7D11082AD}" dt="2022-11-10T02:52:25.482" v="679" actId="20577"/>
          <ac:spMkLst>
            <pc:docMk/>
            <pc:sldMk cId="394604264" sldId="438"/>
            <ac:spMk id="3" creationId="{36A405D1-322A-8DF0-99E0-6699FABF2AD5}"/>
          </ac:spMkLst>
        </pc:spChg>
      </pc:sldChg>
      <pc:sldChg chg="addSp modSp mod">
        <pc:chgData name="Eric Branyan" userId="427d5d7722427314" providerId="LiveId" clId="{3B6418E9-92D6-4891-B299-F0C7D11082AD}" dt="2022-11-10T03:36:32.215" v="2393" actId="313"/>
        <pc:sldMkLst>
          <pc:docMk/>
          <pc:sldMk cId="3755426961" sldId="439"/>
        </pc:sldMkLst>
        <pc:spChg chg="mod">
          <ac:chgData name="Eric Branyan" userId="427d5d7722427314" providerId="LiveId" clId="{3B6418E9-92D6-4891-B299-F0C7D11082AD}" dt="2022-11-10T03:36:32.215" v="2393" actId="313"/>
          <ac:spMkLst>
            <pc:docMk/>
            <pc:sldMk cId="3755426961" sldId="439"/>
            <ac:spMk id="3" creationId="{E26EC83B-847D-4109-ACDF-2376024B276B}"/>
          </ac:spMkLst>
        </pc:spChg>
        <pc:spChg chg="mod">
          <ac:chgData name="Eric Branyan" userId="427d5d7722427314" providerId="LiveId" clId="{3B6418E9-92D6-4891-B299-F0C7D11082AD}" dt="2022-11-10T02:54:50.536" v="887" actId="1076"/>
          <ac:spMkLst>
            <pc:docMk/>
            <pc:sldMk cId="3755426961" sldId="439"/>
            <ac:spMk id="7" creationId="{966FC10C-81D9-8392-A219-01CCBBEC644F}"/>
          </ac:spMkLst>
        </pc:spChg>
        <pc:spChg chg="add mod">
          <ac:chgData name="Eric Branyan" userId="427d5d7722427314" providerId="LiveId" clId="{3B6418E9-92D6-4891-B299-F0C7D11082AD}" dt="2022-11-10T02:59:15.864" v="1064" actId="14100"/>
          <ac:spMkLst>
            <pc:docMk/>
            <pc:sldMk cId="3755426961" sldId="439"/>
            <ac:spMk id="13" creationId="{BAA04F85-863C-C23B-D9B9-6412F2C49C8C}"/>
          </ac:spMkLst>
        </pc:spChg>
        <pc:cxnChg chg="add mod">
          <ac:chgData name="Eric Branyan" userId="427d5d7722427314" providerId="LiveId" clId="{3B6418E9-92D6-4891-B299-F0C7D11082AD}" dt="2022-11-10T02:56:24.465" v="892" actId="1076"/>
          <ac:cxnSpMkLst>
            <pc:docMk/>
            <pc:sldMk cId="3755426961" sldId="439"/>
            <ac:cxnSpMk id="8" creationId="{3ED5237F-E55A-B8F3-51A9-3EBDE60E2329}"/>
          </ac:cxnSpMkLst>
        </pc:cxnChg>
        <pc:cxnChg chg="add mod">
          <ac:chgData name="Eric Branyan" userId="427d5d7722427314" providerId="LiveId" clId="{3B6418E9-92D6-4891-B299-F0C7D11082AD}" dt="2022-11-10T02:57:10.636" v="898" actId="14100"/>
          <ac:cxnSpMkLst>
            <pc:docMk/>
            <pc:sldMk cId="3755426961" sldId="439"/>
            <ac:cxnSpMk id="10" creationId="{9A6CC6DF-B728-2974-E04A-E2455CF0E21D}"/>
          </ac:cxnSpMkLst>
        </pc:cxnChg>
      </pc:sldChg>
      <pc:sldChg chg="modSp mod">
        <pc:chgData name="Eric Branyan" userId="427d5d7722427314" providerId="LiveId" clId="{3B6418E9-92D6-4891-B299-F0C7D11082AD}" dt="2022-11-10T02:39:03.355" v="290" actId="21"/>
        <pc:sldMkLst>
          <pc:docMk/>
          <pc:sldMk cId="749093782" sldId="441"/>
        </pc:sldMkLst>
        <pc:spChg chg="mod">
          <ac:chgData name="Eric Branyan" userId="427d5d7722427314" providerId="LiveId" clId="{3B6418E9-92D6-4891-B299-F0C7D11082AD}" dt="2022-11-10T02:39:03.355" v="290" actId="21"/>
          <ac:spMkLst>
            <pc:docMk/>
            <pc:sldMk cId="749093782" sldId="441"/>
            <ac:spMk id="5" creationId="{8A1CEFEA-5759-3EF8-29DF-7F8135B23895}"/>
          </ac:spMkLst>
        </pc:spChg>
      </pc:sldChg>
      <pc:sldChg chg="modSp new mod">
        <pc:chgData name="Eric Branyan" userId="427d5d7722427314" providerId="LiveId" clId="{3B6418E9-92D6-4891-B299-F0C7D11082AD}" dt="2022-11-10T03:37:20.719" v="2422" actId="20577"/>
        <pc:sldMkLst>
          <pc:docMk/>
          <pc:sldMk cId="1044914659" sldId="442"/>
        </pc:sldMkLst>
        <pc:spChg chg="mod">
          <ac:chgData name="Eric Branyan" userId="427d5d7722427314" providerId="LiveId" clId="{3B6418E9-92D6-4891-B299-F0C7D11082AD}" dt="2022-11-10T03:18:24.805" v="1308" actId="313"/>
          <ac:spMkLst>
            <pc:docMk/>
            <pc:sldMk cId="1044914659" sldId="442"/>
            <ac:spMk id="2" creationId="{2357EF7E-81FC-597E-7298-3903D0B9FE13}"/>
          </ac:spMkLst>
        </pc:spChg>
        <pc:spChg chg="mod">
          <ac:chgData name="Eric Branyan" userId="427d5d7722427314" providerId="LiveId" clId="{3B6418E9-92D6-4891-B299-F0C7D11082AD}" dt="2022-11-10T03:37:20.719" v="2422" actId="20577"/>
          <ac:spMkLst>
            <pc:docMk/>
            <pc:sldMk cId="1044914659" sldId="442"/>
            <ac:spMk id="3" creationId="{147D4737-C206-1D68-0E19-E3BB791CE994}"/>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04183E3-EBCF-41B6-9BB3-31FBCF8A6150}" type="datetimeFigureOut">
              <a:rPr lang="en-US" smtClean="0"/>
              <a:t>11/9/2022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000D118-FCC0-4304-97DF-F9CD4B959888}" type="slidenum">
              <a:rPr lang="en-US" smtClean="0"/>
              <a:t>‹#›</a:t>
            </a:fld>
            <a:endParaRPr lang="en-US"/>
          </a:p>
        </p:txBody>
      </p:sp>
    </p:spTree>
    <p:extLst>
      <p:ext uri="{BB962C8B-B14F-4D97-AF65-F5344CB8AC3E}">
        <p14:creationId xmlns:p14="http://schemas.microsoft.com/office/powerpoint/2010/main" val="20419950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93726A3-4D8E-4318-8194-7E21C70A02FE}" type="slidenum">
              <a:rPr lang="en-US" smtClean="0"/>
              <a:t>6</a:t>
            </a:fld>
            <a:endParaRPr lang="en-US"/>
          </a:p>
        </p:txBody>
      </p:sp>
    </p:spTree>
    <p:extLst>
      <p:ext uri="{BB962C8B-B14F-4D97-AF65-F5344CB8AC3E}">
        <p14:creationId xmlns:p14="http://schemas.microsoft.com/office/powerpoint/2010/main" val="6699106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93726A3-4D8E-4318-8194-7E21C70A02FE}" type="slidenum">
              <a:rPr lang="en-US" smtClean="0"/>
              <a:t>16</a:t>
            </a:fld>
            <a:endParaRPr lang="en-US"/>
          </a:p>
        </p:txBody>
      </p:sp>
    </p:spTree>
    <p:extLst>
      <p:ext uri="{BB962C8B-B14F-4D97-AF65-F5344CB8AC3E}">
        <p14:creationId xmlns:p14="http://schemas.microsoft.com/office/powerpoint/2010/main" val="41754180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3726A3-4D8E-4318-8194-7E21C70A02FE}" type="slidenum">
              <a:rPr lang="en-US" smtClean="0"/>
              <a:t>20</a:t>
            </a:fld>
            <a:endParaRPr lang="en-US"/>
          </a:p>
        </p:txBody>
      </p:sp>
    </p:spTree>
    <p:extLst>
      <p:ext uri="{BB962C8B-B14F-4D97-AF65-F5344CB8AC3E}">
        <p14:creationId xmlns:p14="http://schemas.microsoft.com/office/powerpoint/2010/main" val="33914473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93726A3-4D8E-4318-8194-7E21C70A02FE}" type="slidenum">
              <a:rPr lang="en-US" smtClean="0"/>
              <a:t>22</a:t>
            </a:fld>
            <a:endParaRPr lang="en-US"/>
          </a:p>
        </p:txBody>
      </p:sp>
    </p:spTree>
    <p:extLst>
      <p:ext uri="{BB962C8B-B14F-4D97-AF65-F5344CB8AC3E}">
        <p14:creationId xmlns:p14="http://schemas.microsoft.com/office/powerpoint/2010/main" val="28402892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93726A3-4D8E-4318-8194-7E21C70A02FE}" type="slidenum">
              <a:rPr lang="en-US" smtClean="0"/>
              <a:t>23</a:t>
            </a:fld>
            <a:endParaRPr lang="en-US"/>
          </a:p>
        </p:txBody>
      </p:sp>
    </p:spTree>
    <p:extLst>
      <p:ext uri="{BB962C8B-B14F-4D97-AF65-F5344CB8AC3E}">
        <p14:creationId xmlns:p14="http://schemas.microsoft.com/office/powerpoint/2010/main" val="30560094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93726A3-4D8E-4318-8194-7E21C70A02FE}" type="slidenum">
              <a:rPr lang="en-US" smtClean="0"/>
              <a:t>24</a:t>
            </a:fld>
            <a:endParaRPr lang="en-US"/>
          </a:p>
        </p:txBody>
      </p:sp>
    </p:spTree>
    <p:extLst>
      <p:ext uri="{BB962C8B-B14F-4D97-AF65-F5344CB8AC3E}">
        <p14:creationId xmlns:p14="http://schemas.microsoft.com/office/powerpoint/2010/main" val="18039860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58F881-961C-9F99-89BE-F197712AD09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D826A59-6AA8-72E7-F3A2-6E5D5D605DE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49CE970-2012-E5B1-6C17-CF6B98ADF80A}"/>
              </a:ext>
            </a:extLst>
          </p:cNvPr>
          <p:cNvSpPr>
            <a:spLocks noGrp="1"/>
          </p:cNvSpPr>
          <p:nvPr>
            <p:ph type="dt" sz="half" idx="10"/>
          </p:nvPr>
        </p:nvSpPr>
        <p:spPr/>
        <p:txBody>
          <a:bodyPr/>
          <a:lstStyle/>
          <a:p>
            <a:fld id="{F021A0CF-F73C-4F56-9186-53AEABEC8019}" type="datetimeFigureOut">
              <a:rPr lang="en-US" smtClean="0"/>
              <a:t>11/9/2022</a:t>
            </a:fld>
            <a:endParaRPr lang="en-US"/>
          </a:p>
        </p:txBody>
      </p:sp>
      <p:sp>
        <p:nvSpPr>
          <p:cNvPr id="5" name="Footer Placeholder 4">
            <a:extLst>
              <a:ext uri="{FF2B5EF4-FFF2-40B4-BE49-F238E27FC236}">
                <a16:creationId xmlns:a16="http://schemas.microsoft.com/office/drawing/2014/main" id="{34F91A74-2B4D-198F-053B-8FB019BD27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09DFA9A-A3B0-E218-1F43-4F1282A592C8}"/>
              </a:ext>
            </a:extLst>
          </p:cNvPr>
          <p:cNvSpPr>
            <a:spLocks noGrp="1"/>
          </p:cNvSpPr>
          <p:nvPr>
            <p:ph type="sldNum" sz="quarter" idx="12"/>
          </p:nvPr>
        </p:nvSpPr>
        <p:spPr/>
        <p:txBody>
          <a:bodyPr/>
          <a:lstStyle/>
          <a:p>
            <a:fld id="{52909B5E-2C58-404D-A946-DDAF2DB59DD0}" type="slidenum">
              <a:rPr lang="en-US" smtClean="0"/>
              <a:t>‹#›</a:t>
            </a:fld>
            <a:endParaRPr lang="en-US"/>
          </a:p>
        </p:txBody>
      </p:sp>
    </p:spTree>
    <p:extLst>
      <p:ext uri="{BB962C8B-B14F-4D97-AF65-F5344CB8AC3E}">
        <p14:creationId xmlns:p14="http://schemas.microsoft.com/office/powerpoint/2010/main" val="33874461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A5B666-BC0D-C884-53B9-F476660755F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B34C383-87A7-C00F-2D5C-D11E1655437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7EBFFF8-7B98-3346-BAE6-5DA21D467646}"/>
              </a:ext>
            </a:extLst>
          </p:cNvPr>
          <p:cNvSpPr>
            <a:spLocks noGrp="1"/>
          </p:cNvSpPr>
          <p:nvPr>
            <p:ph type="dt" sz="half" idx="10"/>
          </p:nvPr>
        </p:nvSpPr>
        <p:spPr/>
        <p:txBody>
          <a:bodyPr/>
          <a:lstStyle/>
          <a:p>
            <a:fld id="{F021A0CF-F73C-4F56-9186-53AEABEC8019}" type="datetimeFigureOut">
              <a:rPr lang="en-US" smtClean="0"/>
              <a:t>11/9/2022</a:t>
            </a:fld>
            <a:endParaRPr lang="en-US"/>
          </a:p>
        </p:txBody>
      </p:sp>
      <p:sp>
        <p:nvSpPr>
          <p:cNvPr id="5" name="Footer Placeholder 4">
            <a:extLst>
              <a:ext uri="{FF2B5EF4-FFF2-40B4-BE49-F238E27FC236}">
                <a16:creationId xmlns:a16="http://schemas.microsoft.com/office/drawing/2014/main" id="{3123B78F-426D-FF08-5DAB-BAAB392FC17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B177EF2-925F-873A-A61A-2CBE309B309D}"/>
              </a:ext>
            </a:extLst>
          </p:cNvPr>
          <p:cNvSpPr>
            <a:spLocks noGrp="1"/>
          </p:cNvSpPr>
          <p:nvPr>
            <p:ph type="sldNum" sz="quarter" idx="12"/>
          </p:nvPr>
        </p:nvSpPr>
        <p:spPr/>
        <p:txBody>
          <a:bodyPr/>
          <a:lstStyle/>
          <a:p>
            <a:fld id="{52909B5E-2C58-404D-A946-DDAF2DB59DD0}" type="slidenum">
              <a:rPr lang="en-US" smtClean="0"/>
              <a:t>‹#›</a:t>
            </a:fld>
            <a:endParaRPr lang="en-US"/>
          </a:p>
        </p:txBody>
      </p:sp>
    </p:spTree>
    <p:extLst>
      <p:ext uri="{BB962C8B-B14F-4D97-AF65-F5344CB8AC3E}">
        <p14:creationId xmlns:p14="http://schemas.microsoft.com/office/powerpoint/2010/main" val="8189623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A301263-5A7E-FCCE-DB0E-78351F68375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E20887A-E655-A7B2-6285-532AFAA6EF3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C489730-A0ED-807B-5CA8-397EF3FEB9C1}"/>
              </a:ext>
            </a:extLst>
          </p:cNvPr>
          <p:cNvSpPr>
            <a:spLocks noGrp="1"/>
          </p:cNvSpPr>
          <p:nvPr>
            <p:ph type="dt" sz="half" idx="10"/>
          </p:nvPr>
        </p:nvSpPr>
        <p:spPr/>
        <p:txBody>
          <a:bodyPr/>
          <a:lstStyle/>
          <a:p>
            <a:fld id="{F021A0CF-F73C-4F56-9186-53AEABEC8019}" type="datetimeFigureOut">
              <a:rPr lang="en-US" smtClean="0"/>
              <a:t>11/9/2022</a:t>
            </a:fld>
            <a:endParaRPr lang="en-US"/>
          </a:p>
        </p:txBody>
      </p:sp>
      <p:sp>
        <p:nvSpPr>
          <p:cNvPr id="5" name="Footer Placeholder 4">
            <a:extLst>
              <a:ext uri="{FF2B5EF4-FFF2-40B4-BE49-F238E27FC236}">
                <a16:creationId xmlns:a16="http://schemas.microsoft.com/office/drawing/2014/main" id="{A3057B87-DE75-DA4B-8F19-60025571B08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48AABBA-38C1-0E39-75EF-269D57BAD5BF}"/>
              </a:ext>
            </a:extLst>
          </p:cNvPr>
          <p:cNvSpPr>
            <a:spLocks noGrp="1"/>
          </p:cNvSpPr>
          <p:nvPr>
            <p:ph type="sldNum" sz="quarter" idx="12"/>
          </p:nvPr>
        </p:nvSpPr>
        <p:spPr/>
        <p:txBody>
          <a:bodyPr/>
          <a:lstStyle/>
          <a:p>
            <a:fld id="{52909B5E-2C58-404D-A946-DDAF2DB59DD0}" type="slidenum">
              <a:rPr lang="en-US" smtClean="0"/>
              <a:t>‹#›</a:t>
            </a:fld>
            <a:endParaRPr lang="en-US"/>
          </a:p>
        </p:txBody>
      </p:sp>
    </p:spTree>
    <p:extLst>
      <p:ext uri="{BB962C8B-B14F-4D97-AF65-F5344CB8AC3E}">
        <p14:creationId xmlns:p14="http://schemas.microsoft.com/office/powerpoint/2010/main" val="10117444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033F21-49B4-9B70-42C6-06B2B09CAC5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BE5A5F8-4565-460F-FF2D-B6EF6792147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4346441-0FD5-F57E-B28D-7FA01B7720CA}"/>
              </a:ext>
            </a:extLst>
          </p:cNvPr>
          <p:cNvSpPr>
            <a:spLocks noGrp="1"/>
          </p:cNvSpPr>
          <p:nvPr>
            <p:ph type="dt" sz="half" idx="10"/>
          </p:nvPr>
        </p:nvSpPr>
        <p:spPr/>
        <p:txBody>
          <a:bodyPr/>
          <a:lstStyle/>
          <a:p>
            <a:fld id="{F021A0CF-F73C-4F56-9186-53AEABEC8019}" type="datetimeFigureOut">
              <a:rPr lang="en-US" smtClean="0"/>
              <a:t>11/9/2022</a:t>
            </a:fld>
            <a:endParaRPr lang="en-US"/>
          </a:p>
        </p:txBody>
      </p:sp>
      <p:sp>
        <p:nvSpPr>
          <p:cNvPr id="5" name="Footer Placeholder 4">
            <a:extLst>
              <a:ext uri="{FF2B5EF4-FFF2-40B4-BE49-F238E27FC236}">
                <a16:creationId xmlns:a16="http://schemas.microsoft.com/office/drawing/2014/main" id="{D93EE741-71EB-7C1E-E41A-7E85ACBD6EF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9DED33F-EA7A-5BA3-BCCD-D48551F04792}"/>
              </a:ext>
            </a:extLst>
          </p:cNvPr>
          <p:cNvSpPr>
            <a:spLocks noGrp="1"/>
          </p:cNvSpPr>
          <p:nvPr>
            <p:ph type="sldNum" sz="quarter" idx="12"/>
          </p:nvPr>
        </p:nvSpPr>
        <p:spPr/>
        <p:txBody>
          <a:bodyPr/>
          <a:lstStyle/>
          <a:p>
            <a:fld id="{52909B5E-2C58-404D-A946-DDAF2DB59DD0}" type="slidenum">
              <a:rPr lang="en-US" smtClean="0"/>
              <a:t>‹#›</a:t>
            </a:fld>
            <a:endParaRPr lang="en-US"/>
          </a:p>
        </p:txBody>
      </p:sp>
    </p:spTree>
    <p:extLst>
      <p:ext uri="{BB962C8B-B14F-4D97-AF65-F5344CB8AC3E}">
        <p14:creationId xmlns:p14="http://schemas.microsoft.com/office/powerpoint/2010/main" val="36914395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8F2AFC-22A4-D03F-4A08-27D23101419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0D7540E-B7A1-986B-AE53-42D7A732445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49228FA-1048-D684-ED9A-3D4E6FE89CBF}"/>
              </a:ext>
            </a:extLst>
          </p:cNvPr>
          <p:cNvSpPr>
            <a:spLocks noGrp="1"/>
          </p:cNvSpPr>
          <p:nvPr>
            <p:ph type="dt" sz="half" idx="10"/>
          </p:nvPr>
        </p:nvSpPr>
        <p:spPr/>
        <p:txBody>
          <a:bodyPr/>
          <a:lstStyle/>
          <a:p>
            <a:fld id="{F021A0CF-F73C-4F56-9186-53AEABEC8019}" type="datetimeFigureOut">
              <a:rPr lang="en-US" smtClean="0"/>
              <a:t>11/9/2022</a:t>
            </a:fld>
            <a:endParaRPr lang="en-US"/>
          </a:p>
        </p:txBody>
      </p:sp>
      <p:sp>
        <p:nvSpPr>
          <p:cNvPr id="5" name="Footer Placeholder 4">
            <a:extLst>
              <a:ext uri="{FF2B5EF4-FFF2-40B4-BE49-F238E27FC236}">
                <a16:creationId xmlns:a16="http://schemas.microsoft.com/office/drawing/2014/main" id="{225FB144-09CE-3264-F83A-39DA4239DE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FF191E0-B94E-E9BB-D629-DE67F159CE8D}"/>
              </a:ext>
            </a:extLst>
          </p:cNvPr>
          <p:cNvSpPr>
            <a:spLocks noGrp="1"/>
          </p:cNvSpPr>
          <p:nvPr>
            <p:ph type="sldNum" sz="quarter" idx="12"/>
          </p:nvPr>
        </p:nvSpPr>
        <p:spPr/>
        <p:txBody>
          <a:bodyPr/>
          <a:lstStyle/>
          <a:p>
            <a:fld id="{52909B5E-2C58-404D-A946-DDAF2DB59DD0}" type="slidenum">
              <a:rPr lang="en-US" smtClean="0"/>
              <a:t>‹#›</a:t>
            </a:fld>
            <a:endParaRPr lang="en-US"/>
          </a:p>
        </p:txBody>
      </p:sp>
    </p:spTree>
    <p:extLst>
      <p:ext uri="{BB962C8B-B14F-4D97-AF65-F5344CB8AC3E}">
        <p14:creationId xmlns:p14="http://schemas.microsoft.com/office/powerpoint/2010/main" val="17025387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EFBD4A-3D05-F0D8-0ABA-F413B38D131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540836F-B718-EF23-1B5E-0F9D77661A5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DDE2787-18A9-4FF2-67FA-D6D6F38598B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95E7F81-2EE8-EB65-5C50-01C1AF192BFC}"/>
              </a:ext>
            </a:extLst>
          </p:cNvPr>
          <p:cNvSpPr>
            <a:spLocks noGrp="1"/>
          </p:cNvSpPr>
          <p:nvPr>
            <p:ph type="dt" sz="half" idx="10"/>
          </p:nvPr>
        </p:nvSpPr>
        <p:spPr/>
        <p:txBody>
          <a:bodyPr/>
          <a:lstStyle/>
          <a:p>
            <a:fld id="{F021A0CF-F73C-4F56-9186-53AEABEC8019}" type="datetimeFigureOut">
              <a:rPr lang="en-US" smtClean="0"/>
              <a:t>11/9/2022</a:t>
            </a:fld>
            <a:endParaRPr lang="en-US"/>
          </a:p>
        </p:txBody>
      </p:sp>
      <p:sp>
        <p:nvSpPr>
          <p:cNvPr id="6" name="Footer Placeholder 5">
            <a:extLst>
              <a:ext uri="{FF2B5EF4-FFF2-40B4-BE49-F238E27FC236}">
                <a16:creationId xmlns:a16="http://schemas.microsoft.com/office/drawing/2014/main" id="{C0F2AE8D-92EC-E519-AAC2-0204439961A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431108E-2E08-AFE1-9F79-3B7292B156A2}"/>
              </a:ext>
            </a:extLst>
          </p:cNvPr>
          <p:cNvSpPr>
            <a:spLocks noGrp="1"/>
          </p:cNvSpPr>
          <p:nvPr>
            <p:ph type="sldNum" sz="quarter" idx="12"/>
          </p:nvPr>
        </p:nvSpPr>
        <p:spPr/>
        <p:txBody>
          <a:bodyPr/>
          <a:lstStyle/>
          <a:p>
            <a:fld id="{52909B5E-2C58-404D-A946-DDAF2DB59DD0}" type="slidenum">
              <a:rPr lang="en-US" smtClean="0"/>
              <a:t>‹#›</a:t>
            </a:fld>
            <a:endParaRPr lang="en-US"/>
          </a:p>
        </p:txBody>
      </p:sp>
    </p:spTree>
    <p:extLst>
      <p:ext uri="{BB962C8B-B14F-4D97-AF65-F5344CB8AC3E}">
        <p14:creationId xmlns:p14="http://schemas.microsoft.com/office/powerpoint/2010/main" val="17379263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D5152A-380A-6A42-8635-AB6B43837CB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281423B-6705-2640-A451-555D4A5A6A9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0355636-74FF-6E52-0C38-F0A97B17650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8C92B36-7417-CF0D-E913-230A4D6280B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D0D8341-1995-BCEE-6307-B3EE37E127F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5A22831-509C-E5E1-645D-A173A4397024}"/>
              </a:ext>
            </a:extLst>
          </p:cNvPr>
          <p:cNvSpPr>
            <a:spLocks noGrp="1"/>
          </p:cNvSpPr>
          <p:nvPr>
            <p:ph type="dt" sz="half" idx="10"/>
          </p:nvPr>
        </p:nvSpPr>
        <p:spPr/>
        <p:txBody>
          <a:bodyPr/>
          <a:lstStyle/>
          <a:p>
            <a:fld id="{F021A0CF-F73C-4F56-9186-53AEABEC8019}" type="datetimeFigureOut">
              <a:rPr lang="en-US" smtClean="0"/>
              <a:t>11/9/2022</a:t>
            </a:fld>
            <a:endParaRPr lang="en-US"/>
          </a:p>
        </p:txBody>
      </p:sp>
      <p:sp>
        <p:nvSpPr>
          <p:cNvPr id="8" name="Footer Placeholder 7">
            <a:extLst>
              <a:ext uri="{FF2B5EF4-FFF2-40B4-BE49-F238E27FC236}">
                <a16:creationId xmlns:a16="http://schemas.microsoft.com/office/drawing/2014/main" id="{95A5DA98-DA0D-D02E-73F3-E5C88CDEC4E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5CC2550-76C5-C57C-3B69-E154D2C0C456}"/>
              </a:ext>
            </a:extLst>
          </p:cNvPr>
          <p:cNvSpPr>
            <a:spLocks noGrp="1"/>
          </p:cNvSpPr>
          <p:nvPr>
            <p:ph type="sldNum" sz="quarter" idx="12"/>
          </p:nvPr>
        </p:nvSpPr>
        <p:spPr/>
        <p:txBody>
          <a:bodyPr/>
          <a:lstStyle/>
          <a:p>
            <a:fld id="{52909B5E-2C58-404D-A946-DDAF2DB59DD0}" type="slidenum">
              <a:rPr lang="en-US" smtClean="0"/>
              <a:t>‹#›</a:t>
            </a:fld>
            <a:endParaRPr lang="en-US"/>
          </a:p>
        </p:txBody>
      </p:sp>
    </p:spTree>
    <p:extLst>
      <p:ext uri="{BB962C8B-B14F-4D97-AF65-F5344CB8AC3E}">
        <p14:creationId xmlns:p14="http://schemas.microsoft.com/office/powerpoint/2010/main" val="13641272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B66705-CE20-E0C6-D68B-356B70BB368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6948632-24F1-9091-7029-7C2496D3A39D}"/>
              </a:ext>
            </a:extLst>
          </p:cNvPr>
          <p:cNvSpPr>
            <a:spLocks noGrp="1"/>
          </p:cNvSpPr>
          <p:nvPr>
            <p:ph type="dt" sz="half" idx="10"/>
          </p:nvPr>
        </p:nvSpPr>
        <p:spPr/>
        <p:txBody>
          <a:bodyPr/>
          <a:lstStyle/>
          <a:p>
            <a:fld id="{F021A0CF-F73C-4F56-9186-53AEABEC8019}" type="datetimeFigureOut">
              <a:rPr lang="en-US" smtClean="0"/>
              <a:t>11/9/2022</a:t>
            </a:fld>
            <a:endParaRPr lang="en-US"/>
          </a:p>
        </p:txBody>
      </p:sp>
      <p:sp>
        <p:nvSpPr>
          <p:cNvPr id="4" name="Footer Placeholder 3">
            <a:extLst>
              <a:ext uri="{FF2B5EF4-FFF2-40B4-BE49-F238E27FC236}">
                <a16:creationId xmlns:a16="http://schemas.microsoft.com/office/drawing/2014/main" id="{891C1235-1D09-2DA9-BD90-E2C54C54C60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B060A20-C55F-BA75-0BD9-377806D87078}"/>
              </a:ext>
            </a:extLst>
          </p:cNvPr>
          <p:cNvSpPr>
            <a:spLocks noGrp="1"/>
          </p:cNvSpPr>
          <p:nvPr>
            <p:ph type="sldNum" sz="quarter" idx="12"/>
          </p:nvPr>
        </p:nvSpPr>
        <p:spPr/>
        <p:txBody>
          <a:bodyPr/>
          <a:lstStyle/>
          <a:p>
            <a:fld id="{52909B5E-2C58-404D-A946-DDAF2DB59DD0}" type="slidenum">
              <a:rPr lang="en-US" smtClean="0"/>
              <a:t>‹#›</a:t>
            </a:fld>
            <a:endParaRPr lang="en-US"/>
          </a:p>
        </p:txBody>
      </p:sp>
    </p:spTree>
    <p:extLst>
      <p:ext uri="{BB962C8B-B14F-4D97-AF65-F5344CB8AC3E}">
        <p14:creationId xmlns:p14="http://schemas.microsoft.com/office/powerpoint/2010/main" val="13073239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E2DBF13-0013-1BB0-B1E5-04765636C8DD}"/>
              </a:ext>
            </a:extLst>
          </p:cNvPr>
          <p:cNvSpPr>
            <a:spLocks noGrp="1"/>
          </p:cNvSpPr>
          <p:nvPr>
            <p:ph type="dt" sz="half" idx="10"/>
          </p:nvPr>
        </p:nvSpPr>
        <p:spPr/>
        <p:txBody>
          <a:bodyPr/>
          <a:lstStyle/>
          <a:p>
            <a:fld id="{F021A0CF-F73C-4F56-9186-53AEABEC8019}" type="datetimeFigureOut">
              <a:rPr lang="en-US" smtClean="0"/>
              <a:t>11/9/2022</a:t>
            </a:fld>
            <a:endParaRPr lang="en-US"/>
          </a:p>
        </p:txBody>
      </p:sp>
      <p:sp>
        <p:nvSpPr>
          <p:cNvPr id="3" name="Footer Placeholder 2">
            <a:extLst>
              <a:ext uri="{FF2B5EF4-FFF2-40B4-BE49-F238E27FC236}">
                <a16:creationId xmlns:a16="http://schemas.microsoft.com/office/drawing/2014/main" id="{72FBA75F-EB3D-3D20-5E0F-D0C70700099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8962158-5761-0744-C029-63289EDA4616}"/>
              </a:ext>
            </a:extLst>
          </p:cNvPr>
          <p:cNvSpPr>
            <a:spLocks noGrp="1"/>
          </p:cNvSpPr>
          <p:nvPr>
            <p:ph type="sldNum" sz="quarter" idx="12"/>
          </p:nvPr>
        </p:nvSpPr>
        <p:spPr/>
        <p:txBody>
          <a:bodyPr/>
          <a:lstStyle/>
          <a:p>
            <a:fld id="{52909B5E-2C58-404D-A946-DDAF2DB59DD0}" type="slidenum">
              <a:rPr lang="en-US" smtClean="0"/>
              <a:t>‹#›</a:t>
            </a:fld>
            <a:endParaRPr lang="en-US"/>
          </a:p>
        </p:txBody>
      </p:sp>
    </p:spTree>
    <p:extLst>
      <p:ext uri="{BB962C8B-B14F-4D97-AF65-F5344CB8AC3E}">
        <p14:creationId xmlns:p14="http://schemas.microsoft.com/office/powerpoint/2010/main" val="35774143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63BE28-F11F-DD36-C9B7-06D749B5F08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C9071C2-DC20-634C-1475-0101940BC38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4B0244A-1822-072F-9C43-2400E2D0AD4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377E7A7-D3FD-44B5-6E4B-6461325E050D}"/>
              </a:ext>
            </a:extLst>
          </p:cNvPr>
          <p:cNvSpPr>
            <a:spLocks noGrp="1"/>
          </p:cNvSpPr>
          <p:nvPr>
            <p:ph type="dt" sz="half" idx="10"/>
          </p:nvPr>
        </p:nvSpPr>
        <p:spPr/>
        <p:txBody>
          <a:bodyPr/>
          <a:lstStyle/>
          <a:p>
            <a:fld id="{F021A0CF-F73C-4F56-9186-53AEABEC8019}" type="datetimeFigureOut">
              <a:rPr lang="en-US" smtClean="0"/>
              <a:t>11/9/2022</a:t>
            </a:fld>
            <a:endParaRPr lang="en-US"/>
          </a:p>
        </p:txBody>
      </p:sp>
      <p:sp>
        <p:nvSpPr>
          <p:cNvPr id="6" name="Footer Placeholder 5">
            <a:extLst>
              <a:ext uri="{FF2B5EF4-FFF2-40B4-BE49-F238E27FC236}">
                <a16:creationId xmlns:a16="http://schemas.microsoft.com/office/drawing/2014/main" id="{BCC84C11-CB39-8D08-9302-800AD881187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AF3D16E-5A07-0DDD-E80B-DC9B1A13472C}"/>
              </a:ext>
            </a:extLst>
          </p:cNvPr>
          <p:cNvSpPr>
            <a:spLocks noGrp="1"/>
          </p:cNvSpPr>
          <p:nvPr>
            <p:ph type="sldNum" sz="quarter" idx="12"/>
          </p:nvPr>
        </p:nvSpPr>
        <p:spPr/>
        <p:txBody>
          <a:bodyPr/>
          <a:lstStyle/>
          <a:p>
            <a:fld id="{52909B5E-2C58-404D-A946-DDAF2DB59DD0}" type="slidenum">
              <a:rPr lang="en-US" smtClean="0"/>
              <a:t>‹#›</a:t>
            </a:fld>
            <a:endParaRPr lang="en-US"/>
          </a:p>
        </p:txBody>
      </p:sp>
    </p:spTree>
    <p:extLst>
      <p:ext uri="{BB962C8B-B14F-4D97-AF65-F5344CB8AC3E}">
        <p14:creationId xmlns:p14="http://schemas.microsoft.com/office/powerpoint/2010/main" val="3366809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E1A239-F0C3-08F2-971F-9840F648FC5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1A6C260-A1D0-C190-77DF-30F9F6A5C9E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7BCCC1E-852B-D95D-7B1A-92007678B47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7EAFA27-110F-D406-3C0C-43C04A0DF13D}"/>
              </a:ext>
            </a:extLst>
          </p:cNvPr>
          <p:cNvSpPr>
            <a:spLocks noGrp="1"/>
          </p:cNvSpPr>
          <p:nvPr>
            <p:ph type="dt" sz="half" idx="10"/>
          </p:nvPr>
        </p:nvSpPr>
        <p:spPr/>
        <p:txBody>
          <a:bodyPr/>
          <a:lstStyle/>
          <a:p>
            <a:fld id="{F021A0CF-F73C-4F56-9186-53AEABEC8019}" type="datetimeFigureOut">
              <a:rPr lang="en-US" smtClean="0"/>
              <a:t>11/9/2022</a:t>
            </a:fld>
            <a:endParaRPr lang="en-US"/>
          </a:p>
        </p:txBody>
      </p:sp>
      <p:sp>
        <p:nvSpPr>
          <p:cNvPr id="6" name="Footer Placeholder 5">
            <a:extLst>
              <a:ext uri="{FF2B5EF4-FFF2-40B4-BE49-F238E27FC236}">
                <a16:creationId xmlns:a16="http://schemas.microsoft.com/office/drawing/2014/main" id="{B1AA4D1F-C3CE-636A-1C4C-44EEC9FB01B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6766AC8-D4D9-4394-3EFD-E4B23BD43006}"/>
              </a:ext>
            </a:extLst>
          </p:cNvPr>
          <p:cNvSpPr>
            <a:spLocks noGrp="1"/>
          </p:cNvSpPr>
          <p:nvPr>
            <p:ph type="sldNum" sz="quarter" idx="12"/>
          </p:nvPr>
        </p:nvSpPr>
        <p:spPr/>
        <p:txBody>
          <a:bodyPr/>
          <a:lstStyle/>
          <a:p>
            <a:fld id="{52909B5E-2C58-404D-A946-DDAF2DB59DD0}" type="slidenum">
              <a:rPr lang="en-US" smtClean="0"/>
              <a:t>‹#›</a:t>
            </a:fld>
            <a:endParaRPr lang="en-US"/>
          </a:p>
        </p:txBody>
      </p:sp>
    </p:spTree>
    <p:extLst>
      <p:ext uri="{BB962C8B-B14F-4D97-AF65-F5344CB8AC3E}">
        <p14:creationId xmlns:p14="http://schemas.microsoft.com/office/powerpoint/2010/main" val="33427699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F4A0A56-B703-D690-838C-7CB37EFAF44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910DD2C-E896-00E0-C892-46C48189809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C327CA8-A8ED-595A-A089-B50AEC65627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021A0CF-F73C-4F56-9186-53AEABEC8019}" type="datetimeFigureOut">
              <a:rPr lang="en-US" smtClean="0"/>
              <a:t>11/9/2022</a:t>
            </a:fld>
            <a:endParaRPr lang="en-US"/>
          </a:p>
        </p:txBody>
      </p:sp>
      <p:sp>
        <p:nvSpPr>
          <p:cNvPr id="5" name="Footer Placeholder 4">
            <a:extLst>
              <a:ext uri="{FF2B5EF4-FFF2-40B4-BE49-F238E27FC236}">
                <a16:creationId xmlns:a16="http://schemas.microsoft.com/office/drawing/2014/main" id="{ACBCD7A0-EDD0-D3E1-95E7-8B00F001AB4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2BFCB3C-FD37-677C-460C-A41CD1C7F58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2909B5E-2C58-404D-A946-DDAF2DB59DD0}" type="slidenum">
              <a:rPr lang="en-US" smtClean="0"/>
              <a:t>‹#›</a:t>
            </a:fld>
            <a:endParaRPr lang="en-US"/>
          </a:p>
        </p:txBody>
      </p:sp>
    </p:spTree>
    <p:extLst>
      <p:ext uri="{BB962C8B-B14F-4D97-AF65-F5344CB8AC3E}">
        <p14:creationId xmlns:p14="http://schemas.microsoft.com/office/powerpoint/2010/main" val="54515367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1AE075-2F22-B853-8D43-57848773CCE4}"/>
              </a:ext>
            </a:extLst>
          </p:cNvPr>
          <p:cNvSpPr>
            <a:spLocks noGrp="1"/>
          </p:cNvSpPr>
          <p:nvPr>
            <p:ph type="ctrTitle"/>
          </p:nvPr>
        </p:nvSpPr>
        <p:spPr/>
        <p:txBody>
          <a:bodyPr/>
          <a:lstStyle/>
          <a:p>
            <a:r>
              <a:rPr lang="en-US" dirty="0"/>
              <a:t>Aero Valley Property Owners Association</a:t>
            </a:r>
          </a:p>
        </p:txBody>
      </p:sp>
      <p:sp>
        <p:nvSpPr>
          <p:cNvPr id="3" name="Subtitle 2">
            <a:extLst>
              <a:ext uri="{FF2B5EF4-FFF2-40B4-BE49-F238E27FC236}">
                <a16:creationId xmlns:a16="http://schemas.microsoft.com/office/drawing/2014/main" id="{C14DEFB5-2CB5-7FFD-AEFA-8D582EDED63D}"/>
              </a:ext>
            </a:extLst>
          </p:cNvPr>
          <p:cNvSpPr>
            <a:spLocks noGrp="1"/>
          </p:cNvSpPr>
          <p:nvPr>
            <p:ph type="subTitle" idx="1"/>
          </p:nvPr>
        </p:nvSpPr>
        <p:spPr/>
        <p:txBody>
          <a:bodyPr/>
          <a:lstStyle/>
          <a:p>
            <a:r>
              <a:rPr lang="en-US" dirty="0"/>
              <a:t>Annual Meeting</a:t>
            </a:r>
          </a:p>
          <a:p>
            <a:r>
              <a:rPr lang="en-US" dirty="0"/>
              <a:t>November 10, 2022</a:t>
            </a:r>
          </a:p>
        </p:txBody>
      </p:sp>
    </p:spTree>
    <p:extLst>
      <p:ext uri="{BB962C8B-B14F-4D97-AF65-F5344CB8AC3E}">
        <p14:creationId xmlns:p14="http://schemas.microsoft.com/office/powerpoint/2010/main" val="2326698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E3E4B-E584-40B2-4DBD-9EE35E31A3C5}"/>
              </a:ext>
            </a:extLst>
          </p:cNvPr>
          <p:cNvSpPr>
            <a:spLocks noGrp="1"/>
          </p:cNvSpPr>
          <p:nvPr>
            <p:ph type="title"/>
          </p:nvPr>
        </p:nvSpPr>
        <p:spPr/>
        <p:txBody>
          <a:bodyPr/>
          <a:lstStyle/>
          <a:p>
            <a:r>
              <a:rPr lang="en-US" dirty="0"/>
              <a:t>Financials-Budget</a:t>
            </a:r>
          </a:p>
        </p:txBody>
      </p:sp>
      <p:sp>
        <p:nvSpPr>
          <p:cNvPr id="6" name="TextBox 5">
            <a:extLst>
              <a:ext uri="{FF2B5EF4-FFF2-40B4-BE49-F238E27FC236}">
                <a16:creationId xmlns:a16="http://schemas.microsoft.com/office/drawing/2014/main" id="{FC225491-B9D3-77C0-A2E4-24B379E70AE2}"/>
              </a:ext>
            </a:extLst>
          </p:cNvPr>
          <p:cNvSpPr txBox="1"/>
          <p:nvPr/>
        </p:nvSpPr>
        <p:spPr>
          <a:xfrm>
            <a:off x="147782" y="1948872"/>
            <a:ext cx="5218545" cy="1200329"/>
          </a:xfrm>
          <a:prstGeom prst="rect">
            <a:avLst/>
          </a:prstGeom>
          <a:noFill/>
        </p:spPr>
        <p:txBody>
          <a:bodyPr wrap="square" rtlCol="0">
            <a:spAutoFit/>
          </a:bodyPr>
          <a:lstStyle/>
          <a:p>
            <a:pPr marL="285750" indent="-285750">
              <a:buFont typeface="Arial" panose="020B0604020202020204" pitchFamily="34" charset="0"/>
              <a:buChar char="•"/>
            </a:pPr>
            <a:r>
              <a:rPr lang="en-US" dirty="0"/>
              <a:t>Delinquent Collections = $488,602</a:t>
            </a:r>
          </a:p>
          <a:p>
            <a:pPr marL="742950" lvl="1" indent="-285750">
              <a:buFont typeface="Arial" panose="020B0604020202020204" pitchFamily="34" charset="0"/>
              <a:buChar char="•"/>
            </a:pPr>
            <a:r>
              <a:rPr lang="en-US" dirty="0"/>
              <a:t>86 Owners</a:t>
            </a:r>
          </a:p>
          <a:p>
            <a:pPr marL="742950" lvl="1" indent="-285750">
              <a:buFont typeface="Arial" panose="020B0604020202020204" pitchFamily="34" charset="0"/>
              <a:buChar char="•"/>
            </a:pPr>
            <a:r>
              <a:rPr lang="en-US" dirty="0"/>
              <a:t>Top 10 Equal 2 years of Normal Operations</a:t>
            </a:r>
          </a:p>
          <a:p>
            <a:pPr marL="742950" lvl="1" indent="-285750">
              <a:buFont typeface="Arial" panose="020B0604020202020204" pitchFamily="34" charset="0"/>
              <a:buChar char="•"/>
            </a:pPr>
            <a:r>
              <a:rPr lang="en-US" dirty="0"/>
              <a:t>Remainder ~ 1 year of Normal Operations</a:t>
            </a:r>
          </a:p>
        </p:txBody>
      </p:sp>
      <p:pic>
        <p:nvPicPr>
          <p:cNvPr id="3" name="Picture 2">
            <a:extLst>
              <a:ext uri="{FF2B5EF4-FFF2-40B4-BE49-F238E27FC236}">
                <a16:creationId xmlns:a16="http://schemas.microsoft.com/office/drawing/2014/main" id="{E9EF3CE6-503B-BD30-0F0C-4017C463B384}"/>
              </a:ext>
            </a:extLst>
          </p:cNvPr>
          <p:cNvPicPr>
            <a:picLocks noChangeAspect="1"/>
          </p:cNvPicPr>
          <p:nvPr/>
        </p:nvPicPr>
        <p:blipFill>
          <a:blip r:embed="rId2"/>
          <a:stretch>
            <a:fillRect/>
          </a:stretch>
        </p:blipFill>
        <p:spPr>
          <a:xfrm>
            <a:off x="5126926" y="-1"/>
            <a:ext cx="5910529" cy="6822205"/>
          </a:xfrm>
          <a:prstGeom prst="rect">
            <a:avLst/>
          </a:prstGeom>
        </p:spPr>
      </p:pic>
    </p:spTree>
    <p:extLst>
      <p:ext uri="{BB962C8B-B14F-4D97-AF65-F5344CB8AC3E}">
        <p14:creationId xmlns:p14="http://schemas.microsoft.com/office/powerpoint/2010/main" val="39717550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B98EC8-BC76-43EC-09E8-D7E130A67D39}"/>
              </a:ext>
            </a:extLst>
          </p:cNvPr>
          <p:cNvSpPr>
            <a:spLocks noGrp="1"/>
          </p:cNvSpPr>
          <p:nvPr>
            <p:ph type="title"/>
          </p:nvPr>
        </p:nvSpPr>
        <p:spPr/>
        <p:txBody>
          <a:bodyPr/>
          <a:lstStyle/>
          <a:p>
            <a:r>
              <a:rPr lang="en-US" dirty="0"/>
              <a:t>Brief Updates</a:t>
            </a:r>
          </a:p>
        </p:txBody>
      </p:sp>
      <p:sp>
        <p:nvSpPr>
          <p:cNvPr id="3" name="Content Placeholder 2">
            <a:extLst>
              <a:ext uri="{FF2B5EF4-FFF2-40B4-BE49-F238E27FC236}">
                <a16:creationId xmlns:a16="http://schemas.microsoft.com/office/drawing/2014/main" id="{62A89BF3-89AD-9713-BF30-A1F3296C22F6}"/>
              </a:ext>
            </a:extLst>
          </p:cNvPr>
          <p:cNvSpPr>
            <a:spLocks noGrp="1"/>
          </p:cNvSpPr>
          <p:nvPr>
            <p:ph idx="1"/>
          </p:nvPr>
        </p:nvSpPr>
        <p:spPr>
          <a:xfrm>
            <a:off x="838199" y="1825625"/>
            <a:ext cx="10924713" cy="4351338"/>
          </a:xfrm>
        </p:spPr>
        <p:txBody>
          <a:bodyPr/>
          <a:lstStyle/>
          <a:p>
            <a:r>
              <a:rPr lang="en-US" dirty="0"/>
              <a:t>Collections</a:t>
            </a:r>
          </a:p>
          <a:p>
            <a:pPr lvl="1"/>
            <a:r>
              <a:rPr lang="en-US" dirty="0"/>
              <a:t>11 Petitions filed August 2021</a:t>
            </a:r>
          </a:p>
          <a:p>
            <a:pPr lvl="1"/>
            <a:r>
              <a:rPr lang="en-US" dirty="0"/>
              <a:t>Transitioned to  Henry, </a:t>
            </a:r>
            <a:r>
              <a:rPr lang="en-US" dirty="0" err="1"/>
              <a:t>Oddo</a:t>
            </a:r>
            <a:r>
              <a:rPr lang="en-US" dirty="0"/>
              <a:t>, Austin &amp; Fletcher, PC – April 2022</a:t>
            </a:r>
          </a:p>
          <a:p>
            <a:pPr lvl="2"/>
            <a:r>
              <a:rPr lang="en-US" dirty="0"/>
              <a:t>Vinay Patel, ESQ – Specialist in Owner Association Management and Collection</a:t>
            </a:r>
          </a:p>
          <a:p>
            <a:pPr lvl="1"/>
            <a:r>
              <a:rPr lang="en-US" dirty="0"/>
              <a:t>Current Status</a:t>
            </a:r>
          </a:p>
          <a:p>
            <a:pPr lvl="2"/>
            <a:r>
              <a:rPr lang="en-US" dirty="0"/>
              <a:t>One Settled</a:t>
            </a:r>
          </a:p>
          <a:p>
            <a:pPr lvl="2"/>
            <a:r>
              <a:rPr lang="en-US" dirty="0"/>
              <a:t>One Default Judgement- August 18, 2022</a:t>
            </a:r>
          </a:p>
          <a:p>
            <a:pPr lvl="3"/>
            <a:r>
              <a:rPr lang="en-US" dirty="0"/>
              <a:t>Awarded Delinquent Assessment, Costs and Legal Fees</a:t>
            </a:r>
          </a:p>
          <a:p>
            <a:pPr lvl="3"/>
            <a:r>
              <a:rPr lang="en-US" dirty="0"/>
              <a:t>Effort Continues to Recover the Award</a:t>
            </a:r>
          </a:p>
          <a:p>
            <a:pPr lvl="2"/>
            <a:r>
              <a:rPr lang="en-US" dirty="0"/>
              <a:t>9 Deferred Until Feb 2023</a:t>
            </a:r>
          </a:p>
        </p:txBody>
      </p:sp>
    </p:spTree>
    <p:extLst>
      <p:ext uri="{BB962C8B-B14F-4D97-AF65-F5344CB8AC3E}">
        <p14:creationId xmlns:p14="http://schemas.microsoft.com/office/powerpoint/2010/main" val="39351564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ABC6C8-2A05-FDCA-7323-B8209E45FEAC}"/>
              </a:ext>
            </a:extLst>
          </p:cNvPr>
          <p:cNvSpPr>
            <a:spLocks noGrp="1"/>
          </p:cNvSpPr>
          <p:nvPr>
            <p:ph type="title"/>
          </p:nvPr>
        </p:nvSpPr>
        <p:spPr/>
        <p:txBody>
          <a:bodyPr/>
          <a:lstStyle/>
          <a:p>
            <a:r>
              <a:rPr lang="en-US" dirty="0"/>
              <a:t>Brief Updates</a:t>
            </a:r>
          </a:p>
        </p:txBody>
      </p:sp>
      <p:sp>
        <p:nvSpPr>
          <p:cNvPr id="3" name="Content Placeholder 2">
            <a:extLst>
              <a:ext uri="{FF2B5EF4-FFF2-40B4-BE49-F238E27FC236}">
                <a16:creationId xmlns:a16="http://schemas.microsoft.com/office/drawing/2014/main" id="{F7E249B2-DEED-F298-732E-C7A67D034AE1}"/>
              </a:ext>
            </a:extLst>
          </p:cNvPr>
          <p:cNvSpPr>
            <a:spLocks noGrp="1"/>
          </p:cNvSpPr>
          <p:nvPr>
            <p:ph idx="1"/>
          </p:nvPr>
        </p:nvSpPr>
        <p:spPr>
          <a:xfrm>
            <a:off x="34641" y="1613184"/>
            <a:ext cx="10515600" cy="4351338"/>
          </a:xfrm>
        </p:spPr>
        <p:txBody>
          <a:bodyPr>
            <a:normAutofit/>
          </a:bodyPr>
          <a:lstStyle/>
          <a:p>
            <a:r>
              <a:rPr lang="en-US" dirty="0"/>
              <a:t>Safety Zone</a:t>
            </a:r>
          </a:p>
          <a:p>
            <a:pPr lvl="1"/>
            <a:r>
              <a:rPr lang="en-US" dirty="0"/>
              <a:t>Safety Buffer from Runway to East Side buildings</a:t>
            </a:r>
          </a:p>
          <a:p>
            <a:pPr lvl="1"/>
            <a:r>
              <a:rPr lang="en-US" dirty="0"/>
              <a:t>85 feet wide</a:t>
            </a:r>
          </a:p>
          <a:p>
            <a:pPr lvl="2"/>
            <a:r>
              <a:rPr lang="en-US" dirty="0"/>
              <a:t>Transient Parking, No More Than 24 Hours Within 25 feet of Building Line</a:t>
            </a:r>
          </a:p>
          <a:p>
            <a:pPr lvl="2"/>
            <a:r>
              <a:rPr lang="en-US" dirty="0"/>
              <a:t>No Permanent Parking of RVs, Trailers, Unmovable Items, Vehicles, Aircraft</a:t>
            </a:r>
          </a:p>
          <a:p>
            <a:pPr lvl="1"/>
            <a:r>
              <a:rPr lang="en-US" dirty="0"/>
              <a:t>Filed by AVDCO April 16, 1982</a:t>
            </a:r>
          </a:p>
          <a:p>
            <a:pPr lvl="2"/>
            <a:r>
              <a:rPr lang="en-US" dirty="0"/>
              <a:t>Denton County Records 1137/932</a:t>
            </a:r>
          </a:p>
          <a:p>
            <a:pPr lvl="2"/>
            <a:r>
              <a:rPr lang="en-US" dirty="0"/>
              <a:t>In Deeds of Eastern Properties Along the Taxiway</a:t>
            </a:r>
          </a:p>
          <a:p>
            <a:pPr lvl="2"/>
            <a:r>
              <a:rPr lang="en-US" dirty="0"/>
              <a:t>Permanent Unless Airport is No Longer Active</a:t>
            </a:r>
          </a:p>
          <a:p>
            <a:pPr lvl="1"/>
            <a:endParaRPr lang="en-US" dirty="0"/>
          </a:p>
        </p:txBody>
      </p:sp>
      <p:pic>
        <p:nvPicPr>
          <p:cNvPr id="5" name="Picture 4">
            <a:extLst>
              <a:ext uri="{FF2B5EF4-FFF2-40B4-BE49-F238E27FC236}">
                <a16:creationId xmlns:a16="http://schemas.microsoft.com/office/drawing/2014/main" id="{521BAB0A-5164-F05D-C937-0C37D28B83F2}"/>
              </a:ext>
            </a:extLst>
          </p:cNvPr>
          <p:cNvPicPr>
            <a:picLocks noChangeAspect="1"/>
          </p:cNvPicPr>
          <p:nvPr/>
        </p:nvPicPr>
        <p:blipFill>
          <a:blip r:embed="rId2"/>
          <a:stretch>
            <a:fillRect/>
          </a:stretch>
        </p:blipFill>
        <p:spPr>
          <a:xfrm>
            <a:off x="5683215" y="4676684"/>
            <a:ext cx="4524212" cy="2181316"/>
          </a:xfrm>
          <a:prstGeom prst="rect">
            <a:avLst/>
          </a:prstGeom>
        </p:spPr>
      </p:pic>
      <p:pic>
        <p:nvPicPr>
          <p:cNvPr id="7" name="Picture 6">
            <a:extLst>
              <a:ext uri="{FF2B5EF4-FFF2-40B4-BE49-F238E27FC236}">
                <a16:creationId xmlns:a16="http://schemas.microsoft.com/office/drawing/2014/main" id="{79773C1E-3A9C-5686-C221-53FCF6574079}"/>
              </a:ext>
            </a:extLst>
          </p:cNvPr>
          <p:cNvPicPr>
            <a:picLocks noChangeAspect="1"/>
          </p:cNvPicPr>
          <p:nvPr/>
        </p:nvPicPr>
        <p:blipFill>
          <a:blip r:embed="rId3"/>
          <a:stretch>
            <a:fillRect/>
          </a:stretch>
        </p:blipFill>
        <p:spPr>
          <a:xfrm>
            <a:off x="10207427" y="83127"/>
            <a:ext cx="1949932" cy="6659418"/>
          </a:xfrm>
          <a:prstGeom prst="rect">
            <a:avLst/>
          </a:prstGeom>
        </p:spPr>
      </p:pic>
      <p:sp>
        <p:nvSpPr>
          <p:cNvPr id="8" name="TextBox 7">
            <a:extLst>
              <a:ext uri="{FF2B5EF4-FFF2-40B4-BE49-F238E27FC236}">
                <a16:creationId xmlns:a16="http://schemas.microsoft.com/office/drawing/2014/main" id="{B49CE90D-337E-C4D4-379E-A058B3A3D168}"/>
              </a:ext>
            </a:extLst>
          </p:cNvPr>
          <p:cNvSpPr txBox="1"/>
          <p:nvPr/>
        </p:nvSpPr>
        <p:spPr>
          <a:xfrm>
            <a:off x="1025236" y="5767342"/>
            <a:ext cx="3164584" cy="523220"/>
          </a:xfrm>
          <a:prstGeom prst="rect">
            <a:avLst/>
          </a:prstGeom>
          <a:noFill/>
          <a:ln w="38100">
            <a:solidFill>
              <a:schemeClr val="tx1"/>
            </a:solidFill>
          </a:ln>
        </p:spPr>
        <p:txBody>
          <a:bodyPr wrap="none" rtlCol="0">
            <a:spAutoFit/>
          </a:bodyPr>
          <a:lstStyle/>
          <a:p>
            <a:pPr algn="l"/>
            <a:r>
              <a:rPr lang="en-US" sz="2800" dirty="0"/>
              <a:t>Please Keep It Clear!</a:t>
            </a:r>
          </a:p>
        </p:txBody>
      </p:sp>
    </p:spTree>
    <p:extLst>
      <p:ext uri="{BB962C8B-B14F-4D97-AF65-F5344CB8AC3E}">
        <p14:creationId xmlns:p14="http://schemas.microsoft.com/office/powerpoint/2010/main" val="11265688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813AD4-C820-5FC2-85F9-8CD1FB833215}"/>
              </a:ext>
            </a:extLst>
          </p:cNvPr>
          <p:cNvSpPr>
            <a:spLocks noGrp="1"/>
          </p:cNvSpPr>
          <p:nvPr>
            <p:ph type="title"/>
          </p:nvPr>
        </p:nvSpPr>
        <p:spPr/>
        <p:txBody>
          <a:bodyPr/>
          <a:lstStyle/>
          <a:p>
            <a:r>
              <a:rPr lang="en-US" dirty="0"/>
              <a:t>Brief Updates</a:t>
            </a:r>
          </a:p>
        </p:txBody>
      </p:sp>
      <p:sp>
        <p:nvSpPr>
          <p:cNvPr id="3" name="Content Placeholder 2">
            <a:extLst>
              <a:ext uri="{FF2B5EF4-FFF2-40B4-BE49-F238E27FC236}">
                <a16:creationId xmlns:a16="http://schemas.microsoft.com/office/drawing/2014/main" id="{456BB1BD-2A4A-BABE-9D37-38BAC8DDD9FA}"/>
              </a:ext>
            </a:extLst>
          </p:cNvPr>
          <p:cNvSpPr>
            <a:spLocks noGrp="1"/>
          </p:cNvSpPr>
          <p:nvPr>
            <p:ph idx="1"/>
          </p:nvPr>
        </p:nvSpPr>
        <p:spPr/>
        <p:txBody>
          <a:bodyPr/>
          <a:lstStyle/>
          <a:p>
            <a:r>
              <a:rPr lang="en-US" dirty="0"/>
              <a:t>Repairs</a:t>
            </a:r>
          </a:p>
          <a:p>
            <a:pPr lvl="1"/>
            <a:r>
              <a:rPr lang="en-US" dirty="0"/>
              <a:t>Accomplished-Thank You Volunteers!</a:t>
            </a:r>
          </a:p>
          <a:p>
            <a:pPr lvl="2"/>
            <a:r>
              <a:rPr lang="en-US" dirty="0"/>
              <a:t>Douglas Drive Road Repair ($5,000 vs. $40,000 bid)</a:t>
            </a:r>
          </a:p>
          <a:p>
            <a:pPr lvl="2"/>
            <a:r>
              <a:rPr lang="en-US" dirty="0"/>
              <a:t>Pot Hole Filling</a:t>
            </a:r>
          </a:p>
          <a:p>
            <a:pPr lvl="2"/>
            <a:r>
              <a:rPr lang="en-US" dirty="0"/>
              <a:t>North End Tree Removal</a:t>
            </a:r>
          </a:p>
          <a:p>
            <a:pPr lvl="1"/>
            <a:r>
              <a:rPr lang="en-US" dirty="0"/>
              <a:t>Future</a:t>
            </a:r>
          </a:p>
          <a:p>
            <a:pPr lvl="2"/>
            <a:r>
              <a:rPr lang="en-US" dirty="0"/>
              <a:t>Seal Coat Runway</a:t>
            </a:r>
          </a:p>
          <a:p>
            <a:pPr lvl="2"/>
            <a:r>
              <a:rPr lang="en-US" dirty="0"/>
              <a:t>South End Tree Removal</a:t>
            </a:r>
          </a:p>
          <a:p>
            <a:pPr lvl="2"/>
            <a:r>
              <a:rPr lang="en-US" dirty="0"/>
              <a:t>Runway Drainage Improvements</a:t>
            </a:r>
          </a:p>
        </p:txBody>
      </p:sp>
    </p:spTree>
    <p:extLst>
      <p:ext uri="{BB962C8B-B14F-4D97-AF65-F5344CB8AC3E}">
        <p14:creationId xmlns:p14="http://schemas.microsoft.com/office/powerpoint/2010/main" val="18824215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E97BA8-2257-0F54-2767-BB29458327D5}"/>
              </a:ext>
            </a:extLst>
          </p:cNvPr>
          <p:cNvSpPr>
            <a:spLocks noGrp="1"/>
          </p:cNvSpPr>
          <p:nvPr>
            <p:ph type="title"/>
          </p:nvPr>
        </p:nvSpPr>
        <p:spPr/>
        <p:txBody>
          <a:bodyPr/>
          <a:lstStyle/>
          <a:p>
            <a:r>
              <a:rPr lang="en-US" dirty="0"/>
              <a:t>Cleveland-Gibbs Re-Alignment</a:t>
            </a:r>
          </a:p>
        </p:txBody>
      </p:sp>
      <p:sp>
        <p:nvSpPr>
          <p:cNvPr id="3" name="Content Placeholder 2">
            <a:extLst>
              <a:ext uri="{FF2B5EF4-FFF2-40B4-BE49-F238E27FC236}">
                <a16:creationId xmlns:a16="http://schemas.microsoft.com/office/drawing/2014/main" id="{0EB8A0BE-69CB-4DC7-43D2-EE3C4029E523}"/>
              </a:ext>
            </a:extLst>
          </p:cNvPr>
          <p:cNvSpPr>
            <a:spLocks noGrp="1"/>
          </p:cNvSpPr>
          <p:nvPr>
            <p:ph idx="1"/>
          </p:nvPr>
        </p:nvSpPr>
        <p:spPr>
          <a:xfrm>
            <a:off x="838200" y="1550414"/>
            <a:ext cx="10515600" cy="4351338"/>
          </a:xfrm>
        </p:spPr>
        <p:txBody>
          <a:bodyPr/>
          <a:lstStyle/>
          <a:p>
            <a:r>
              <a:rPr lang="en-US" dirty="0"/>
              <a:t>Plans Developed</a:t>
            </a:r>
          </a:p>
          <a:p>
            <a:r>
              <a:rPr lang="en-US" dirty="0"/>
              <a:t>Land Acquired via Eminent Domain Process During 2022</a:t>
            </a:r>
          </a:p>
          <a:p>
            <a:r>
              <a:rPr lang="en-US" dirty="0"/>
              <a:t>Inflation Impacted Planned Budget, Delayed for 2023 Budget Cycle</a:t>
            </a:r>
          </a:p>
        </p:txBody>
      </p:sp>
      <p:pic>
        <p:nvPicPr>
          <p:cNvPr id="4" name="Picture 3">
            <a:extLst>
              <a:ext uri="{FF2B5EF4-FFF2-40B4-BE49-F238E27FC236}">
                <a16:creationId xmlns:a16="http://schemas.microsoft.com/office/drawing/2014/main" id="{38F5A70B-370A-F6E8-575C-A19C2B80E1EF}"/>
              </a:ext>
            </a:extLst>
          </p:cNvPr>
          <p:cNvPicPr>
            <a:picLocks noChangeAspect="1"/>
          </p:cNvPicPr>
          <p:nvPr/>
        </p:nvPicPr>
        <p:blipFill>
          <a:blip r:embed="rId2"/>
          <a:stretch>
            <a:fillRect/>
          </a:stretch>
        </p:blipFill>
        <p:spPr>
          <a:xfrm>
            <a:off x="1678686" y="3111944"/>
            <a:ext cx="8834628" cy="3659124"/>
          </a:xfrm>
          <a:prstGeom prst="rect">
            <a:avLst/>
          </a:prstGeom>
        </p:spPr>
      </p:pic>
    </p:spTree>
    <p:extLst>
      <p:ext uri="{BB962C8B-B14F-4D97-AF65-F5344CB8AC3E}">
        <p14:creationId xmlns:p14="http://schemas.microsoft.com/office/powerpoint/2010/main" val="38161219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2D180C-30AA-1B96-FB5A-B458A985BF6E}"/>
              </a:ext>
            </a:extLst>
          </p:cNvPr>
          <p:cNvSpPr>
            <a:spLocks noGrp="1"/>
          </p:cNvSpPr>
          <p:nvPr>
            <p:ph type="title"/>
          </p:nvPr>
        </p:nvSpPr>
        <p:spPr/>
        <p:txBody>
          <a:bodyPr/>
          <a:lstStyle/>
          <a:p>
            <a:r>
              <a:rPr lang="en-US" dirty="0"/>
              <a:t>Potential AFW Class D Change</a:t>
            </a:r>
          </a:p>
        </p:txBody>
      </p:sp>
      <p:sp>
        <p:nvSpPr>
          <p:cNvPr id="3" name="Content Placeholder 2">
            <a:extLst>
              <a:ext uri="{FF2B5EF4-FFF2-40B4-BE49-F238E27FC236}">
                <a16:creationId xmlns:a16="http://schemas.microsoft.com/office/drawing/2014/main" id="{CBB90C49-DB3F-9A72-87A3-1B9D4BCFD18D}"/>
              </a:ext>
            </a:extLst>
          </p:cNvPr>
          <p:cNvSpPr>
            <a:spLocks noGrp="1"/>
          </p:cNvSpPr>
          <p:nvPr>
            <p:ph idx="1"/>
          </p:nvPr>
        </p:nvSpPr>
        <p:spPr/>
        <p:txBody>
          <a:bodyPr>
            <a:normAutofit fontScale="92500" lnSpcReduction="10000"/>
          </a:bodyPr>
          <a:lstStyle/>
          <a:p>
            <a:r>
              <a:rPr lang="en-US" dirty="0"/>
              <a:t>Meeting Mid August at AFW</a:t>
            </a:r>
          </a:p>
          <a:p>
            <a:pPr lvl="1"/>
            <a:r>
              <a:rPr lang="en-US" dirty="0"/>
              <a:t>Annual Runway Safety Action Team (RSAT)</a:t>
            </a:r>
          </a:p>
          <a:p>
            <a:pPr lvl="2"/>
            <a:r>
              <a:rPr lang="en-US" dirty="0"/>
              <a:t>Proposed to Discuss Runway Incursions</a:t>
            </a:r>
          </a:p>
          <a:p>
            <a:pPr lvl="2"/>
            <a:r>
              <a:rPr lang="en-US" dirty="0"/>
              <a:t>Operations within the Airport Operations Area (AOA)</a:t>
            </a:r>
          </a:p>
          <a:p>
            <a:pPr lvl="1"/>
            <a:r>
              <a:rPr lang="en-US" dirty="0"/>
              <a:t>Discussed Potential Expansion of Class D Airspace</a:t>
            </a:r>
          </a:p>
          <a:p>
            <a:pPr lvl="2"/>
            <a:r>
              <a:rPr lang="en-US" dirty="0"/>
              <a:t>Encompass Hicks, Propwash, Northwest Regional</a:t>
            </a:r>
          </a:p>
          <a:p>
            <a:r>
              <a:rPr lang="en-US" dirty="0"/>
              <a:t>Would be a Significant Impact to Operations at 52F</a:t>
            </a:r>
          </a:p>
          <a:p>
            <a:r>
              <a:rPr lang="en-US" dirty="0"/>
              <a:t>Need a Volunteer for the AOPA Airport Support Network (ASN)</a:t>
            </a:r>
          </a:p>
          <a:p>
            <a:pPr lvl="1"/>
            <a:r>
              <a:rPr lang="en-US" dirty="0"/>
              <a:t>Member of the AVPOA</a:t>
            </a:r>
          </a:p>
          <a:p>
            <a:pPr lvl="1"/>
            <a:r>
              <a:rPr lang="en-US" dirty="0"/>
              <a:t>Member of AOPA</a:t>
            </a:r>
          </a:p>
          <a:p>
            <a:pPr lvl="1"/>
            <a:r>
              <a:rPr lang="en-US" dirty="0"/>
              <a:t>Cannot be a member of the board</a:t>
            </a:r>
          </a:p>
          <a:p>
            <a:r>
              <a:rPr lang="en-US" dirty="0"/>
              <a:t>ASN Meeting at AFW 11/18</a:t>
            </a:r>
          </a:p>
        </p:txBody>
      </p:sp>
    </p:spTree>
    <p:extLst>
      <p:ext uri="{BB962C8B-B14F-4D97-AF65-F5344CB8AC3E}">
        <p14:creationId xmlns:p14="http://schemas.microsoft.com/office/powerpoint/2010/main" val="14835941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67E9FD-4555-4455-8A56-B497F85580FF}"/>
              </a:ext>
            </a:extLst>
          </p:cNvPr>
          <p:cNvSpPr>
            <a:spLocks noGrp="1"/>
          </p:cNvSpPr>
          <p:nvPr>
            <p:ph type="title"/>
          </p:nvPr>
        </p:nvSpPr>
        <p:spPr/>
        <p:txBody>
          <a:bodyPr/>
          <a:lstStyle/>
          <a:p>
            <a:r>
              <a:rPr lang="en-US" dirty="0"/>
              <a:t>Ratification</a:t>
            </a:r>
          </a:p>
        </p:txBody>
      </p:sp>
      <p:sp>
        <p:nvSpPr>
          <p:cNvPr id="3" name="Content Placeholder 2">
            <a:extLst>
              <a:ext uri="{FF2B5EF4-FFF2-40B4-BE49-F238E27FC236}">
                <a16:creationId xmlns:a16="http://schemas.microsoft.com/office/drawing/2014/main" id="{72BD1CF3-25D4-40BF-962F-6CE4A31AD4F4}"/>
              </a:ext>
            </a:extLst>
          </p:cNvPr>
          <p:cNvSpPr>
            <a:spLocks noGrp="1"/>
          </p:cNvSpPr>
          <p:nvPr>
            <p:ph idx="1"/>
          </p:nvPr>
        </p:nvSpPr>
        <p:spPr/>
        <p:txBody>
          <a:bodyPr/>
          <a:lstStyle/>
          <a:p>
            <a:pPr marL="0" indent="0">
              <a:buNone/>
            </a:pPr>
            <a:r>
              <a:rPr lang="en-US" dirty="0"/>
              <a:t>RESOLVED, that all proceedings of the Board of Directors and all operations and actions taken by members of the Board of Directors and officers of this Association are approved and ratified as being actions taken by this Association, on behalf of this Association, and for the benefit of this Association.</a:t>
            </a:r>
          </a:p>
          <a:p>
            <a:pPr marL="0" indent="0">
              <a:buNone/>
            </a:pPr>
            <a:endParaRPr lang="en-US" dirty="0"/>
          </a:p>
        </p:txBody>
      </p:sp>
      <p:sp>
        <p:nvSpPr>
          <p:cNvPr id="4" name="Slide Number Placeholder 3">
            <a:extLst>
              <a:ext uri="{FF2B5EF4-FFF2-40B4-BE49-F238E27FC236}">
                <a16:creationId xmlns:a16="http://schemas.microsoft.com/office/drawing/2014/main" id="{536AB858-93E2-4E14-9808-11A64A61BC53}"/>
              </a:ext>
            </a:extLst>
          </p:cNvPr>
          <p:cNvSpPr>
            <a:spLocks noGrp="1"/>
          </p:cNvSpPr>
          <p:nvPr>
            <p:ph type="sldNum" sz="quarter" idx="12"/>
          </p:nvPr>
        </p:nvSpPr>
        <p:spPr/>
        <p:txBody>
          <a:bodyPr/>
          <a:lstStyle/>
          <a:p>
            <a:fld id="{2A5B3224-62F1-4499-BAB7-24CE1EE1A6A8}" type="slidenum">
              <a:rPr lang="en-US" smtClean="0"/>
              <a:t>16</a:t>
            </a:fld>
            <a:endParaRPr lang="en-US"/>
          </a:p>
        </p:txBody>
      </p:sp>
    </p:spTree>
    <p:extLst>
      <p:ext uri="{BB962C8B-B14F-4D97-AF65-F5344CB8AC3E}">
        <p14:creationId xmlns:p14="http://schemas.microsoft.com/office/powerpoint/2010/main" val="8875983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57EF7E-81FC-597E-7298-3903D0B9FE13}"/>
              </a:ext>
            </a:extLst>
          </p:cNvPr>
          <p:cNvSpPr>
            <a:spLocks noGrp="1"/>
          </p:cNvSpPr>
          <p:nvPr>
            <p:ph type="title"/>
          </p:nvPr>
        </p:nvSpPr>
        <p:spPr/>
        <p:txBody>
          <a:bodyPr/>
          <a:lstStyle/>
          <a:p>
            <a:r>
              <a:rPr lang="en-US" dirty="0"/>
              <a:t>Voting Privileges</a:t>
            </a:r>
          </a:p>
        </p:txBody>
      </p:sp>
      <p:sp>
        <p:nvSpPr>
          <p:cNvPr id="3" name="Content Placeholder 2">
            <a:extLst>
              <a:ext uri="{FF2B5EF4-FFF2-40B4-BE49-F238E27FC236}">
                <a16:creationId xmlns:a16="http://schemas.microsoft.com/office/drawing/2014/main" id="{147D4737-C206-1D68-0E19-E3BB791CE994}"/>
              </a:ext>
            </a:extLst>
          </p:cNvPr>
          <p:cNvSpPr>
            <a:spLocks noGrp="1"/>
          </p:cNvSpPr>
          <p:nvPr>
            <p:ph idx="1"/>
          </p:nvPr>
        </p:nvSpPr>
        <p:spPr/>
        <p:txBody>
          <a:bodyPr>
            <a:normAutofit fontScale="62500" lnSpcReduction="20000"/>
          </a:bodyPr>
          <a:lstStyle/>
          <a:p>
            <a:endParaRPr lang="en-US" dirty="0"/>
          </a:p>
          <a:p>
            <a:r>
              <a:rPr lang="en-US" dirty="0"/>
              <a:t>Current Bylaws of the Association Allow All Members to Vote Regardless of Status of the Association Fee Assessments</a:t>
            </a:r>
          </a:p>
          <a:p>
            <a:r>
              <a:rPr lang="en-US" dirty="0"/>
              <a:t>The Bylaws Would Need to be Changed to Afford Voting Privileges to Only to Those Current in Their Association Fee Assessments</a:t>
            </a:r>
          </a:p>
          <a:p>
            <a:endParaRPr lang="en-US" dirty="0"/>
          </a:p>
          <a:p>
            <a:r>
              <a:rPr lang="en-US" dirty="0"/>
              <a:t>Association Bylaws Governing Voting</a:t>
            </a:r>
          </a:p>
          <a:p>
            <a:pPr lvl="1"/>
            <a:r>
              <a:rPr lang="en-US" dirty="0"/>
              <a:t>Article III-Meeting Of Members</a:t>
            </a:r>
          </a:p>
          <a:p>
            <a:pPr lvl="1"/>
            <a:r>
              <a:rPr lang="en-US" dirty="0"/>
              <a:t>Section 5. Voting</a:t>
            </a:r>
          </a:p>
          <a:p>
            <a:pPr marL="914400" lvl="2" indent="0">
              <a:buNone/>
            </a:pPr>
            <a:r>
              <a:rPr lang="en-US" dirty="0"/>
              <a:t>“A member may vote at such meeting in person, electronically or by proxy. Every member shall be entitled to one vote regardless of the number of lots a member owns. All Association action shall be determined by majority vote, except as may be provided by law.”</a:t>
            </a:r>
          </a:p>
          <a:p>
            <a:pPr lvl="1"/>
            <a:endParaRPr lang="en-US" dirty="0"/>
          </a:p>
          <a:p>
            <a:pPr lvl="1"/>
            <a:r>
              <a:rPr lang="en-US" dirty="0"/>
              <a:t>Section 5. Voting – Recommended Amendment</a:t>
            </a:r>
          </a:p>
          <a:p>
            <a:pPr marL="914400" lvl="2" indent="0">
              <a:buNone/>
            </a:pPr>
            <a:r>
              <a:rPr lang="en-US" dirty="0"/>
              <a:t>“A member </a:t>
            </a:r>
            <a:r>
              <a:rPr lang="en-US" u="sng" dirty="0">
                <a:solidFill>
                  <a:srgbClr val="FF0000"/>
                </a:solidFill>
              </a:rPr>
              <a:t>in good standing </a:t>
            </a:r>
            <a:r>
              <a:rPr lang="en-US" dirty="0"/>
              <a:t>may vote at such meeting in person, electronically or by proxy. </a:t>
            </a:r>
            <a:r>
              <a:rPr lang="en-US" u="sng" dirty="0">
                <a:solidFill>
                  <a:srgbClr val="FF0000"/>
                </a:solidFill>
              </a:rPr>
              <a:t>Good standing as defined by being current in Association Fee Assessments.  </a:t>
            </a:r>
            <a:r>
              <a:rPr lang="en-US" dirty="0"/>
              <a:t>Every member </a:t>
            </a:r>
            <a:r>
              <a:rPr lang="en-US" u="sng" dirty="0">
                <a:solidFill>
                  <a:srgbClr val="FF0000"/>
                </a:solidFill>
              </a:rPr>
              <a:t>in good standing </a:t>
            </a:r>
            <a:r>
              <a:rPr lang="en-US" dirty="0"/>
              <a:t>shall be entitled to one vote regardless of the number of lots a member owns. All Association action shall be determined by majority vote, except as may be provided by law.”</a:t>
            </a:r>
          </a:p>
          <a:p>
            <a:pPr marL="914400" lvl="2" indent="0">
              <a:buNone/>
            </a:pPr>
            <a:endParaRPr lang="en-US" dirty="0"/>
          </a:p>
          <a:p>
            <a:pPr marL="914400" lvl="2" indent="0">
              <a:buNone/>
            </a:pPr>
            <a:endParaRPr lang="en-US" dirty="0"/>
          </a:p>
          <a:p>
            <a:pPr marL="914400" lvl="2" indent="0">
              <a:buNone/>
            </a:pPr>
            <a:r>
              <a:rPr lang="en-US" dirty="0"/>
              <a:t> </a:t>
            </a:r>
          </a:p>
        </p:txBody>
      </p:sp>
    </p:spTree>
    <p:extLst>
      <p:ext uri="{BB962C8B-B14F-4D97-AF65-F5344CB8AC3E}">
        <p14:creationId xmlns:p14="http://schemas.microsoft.com/office/powerpoint/2010/main" val="104491465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7096DD-7EAA-CE23-9FDD-A3FC86944478}"/>
              </a:ext>
            </a:extLst>
          </p:cNvPr>
          <p:cNvSpPr>
            <a:spLocks noGrp="1"/>
          </p:cNvSpPr>
          <p:nvPr>
            <p:ph type="title"/>
          </p:nvPr>
        </p:nvSpPr>
        <p:spPr/>
        <p:txBody>
          <a:bodyPr/>
          <a:lstStyle/>
          <a:p>
            <a:r>
              <a:rPr lang="en-US" dirty="0"/>
              <a:t>Fence Standard Establishment</a:t>
            </a:r>
          </a:p>
        </p:txBody>
      </p:sp>
      <p:sp>
        <p:nvSpPr>
          <p:cNvPr id="3" name="Content Placeholder 2">
            <a:extLst>
              <a:ext uri="{FF2B5EF4-FFF2-40B4-BE49-F238E27FC236}">
                <a16:creationId xmlns:a16="http://schemas.microsoft.com/office/drawing/2014/main" id="{36A405D1-322A-8DF0-99E0-6699FABF2AD5}"/>
              </a:ext>
            </a:extLst>
          </p:cNvPr>
          <p:cNvSpPr>
            <a:spLocks noGrp="1"/>
          </p:cNvSpPr>
          <p:nvPr>
            <p:ph idx="1"/>
          </p:nvPr>
        </p:nvSpPr>
        <p:spPr>
          <a:xfrm>
            <a:off x="838200" y="1443885"/>
            <a:ext cx="10515600" cy="5218171"/>
          </a:xfrm>
        </p:spPr>
        <p:txBody>
          <a:bodyPr>
            <a:normAutofit/>
          </a:bodyPr>
          <a:lstStyle/>
          <a:p>
            <a:r>
              <a:rPr lang="en-US" sz="2400" dirty="0"/>
              <a:t>Establish Fence Consistency</a:t>
            </a:r>
          </a:p>
          <a:p>
            <a:r>
              <a:rPr lang="en-US" sz="2400" dirty="0"/>
              <a:t>Get Approvals</a:t>
            </a:r>
          </a:p>
          <a:p>
            <a:pPr lvl="1"/>
            <a:r>
              <a:rPr lang="en-US" dirty="0"/>
              <a:t>AVPOA, County, 811</a:t>
            </a:r>
          </a:p>
          <a:p>
            <a:pPr>
              <a:spcBef>
                <a:spcPts val="0"/>
              </a:spcBef>
            </a:pPr>
            <a:r>
              <a:rPr lang="en-US" sz="2400" dirty="0"/>
              <a:t>POA Standard</a:t>
            </a:r>
          </a:p>
          <a:p>
            <a:pPr marL="342900" marR="0" lvl="0" indent="-342900">
              <a:spcBef>
                <a:spcPts val="0"/>
              </a:spcBef>
              <a:spcAft>
                <a:spcPts val="0"/>
              </a:spcAft>
              <a:buFont typeface="+mj-lt"/>
              <a:buAutoNum type="arabicParenR"/>
            </a:pPr>
            <a:r>
              <a:rPr lang="en-US" sz="1800" dirty="0">
                <a:latin typeface="Calibri" panose="020F0502020204030204" pitchFamily="34" charset="0"/>
                <a:ea typeface="Calibri" panose="020F0502020204030204" pitchFamily="34" charset="0"/>
                <a:cs typeface="Times New Roman" panose="02020603050405020304" pitchFamily="18" charset="0"/>
              </a:rPr>
              <a:t>No Fence on Empty Lots, Must be Associated with a Hanger, Home or Hanger-Home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mj-lt"/>
              <a:buAutoNum type="arabicParenR"/>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Fence </a:t>
            </a:r>
            <a:r>
              <a:rPr lang="en-US" sz="1800" dirty="0">
                <a:latin typeface="Calibri" panose="020F0502020204030204" pitchFamily="34" charset="0"/>
                <a:ea typeface="Calibri" panose="020F0502020204030204" pitchFamily="34" charset="0"/>
                <a:cs typeface="Times New Roman" panose="02020603050405020304" pitchFamily="18" charset="0"/>
              </a:rPr>
              <a:t>M</a:t>
            </a:r>
            <a:r>
              <a:rPr lang="en-US" sz="1800" dirty="0">
                <a:effectLst/>
                <a:latin typeface="Calibri" panose="020F0502020204030204" pitchFamily="34" charset="0"/>
                <a:ea typeface="Calibri" panose="020F0502020204030204" pitchFamily="34" charset="0"/>
                <a:cs typeface="Times New Roman" panose="02020603050405020304" pitchFamily="18" charset="0"/>
              </a:rPr>
              <a:t>ust </a:t>
            </a:r>
            <a:r>
              <a:rPr lang="en-US" sz="1800" dirty="0">
                <a:latin typeface="Calibri" panose="020F0502020204030204" pitchFamily="34" charset="0"/>
                <a:ea typeface="Calibri" panose="020F0502020204030204" pitchFamily="34" charset="0"/>
                <a:cs typeface="Times New Roman" panose="02020603050405020304" pitchFamily="18" charset="0"/>
              </a:rPr>
              <a:t>N</a:t>
            </a:r>
            <a:r>
              <a:rPr lang="en-US" sz="1800" dirty="0">
                <a:effectLst/>
                <a:latin typeface="Calibri" panose="020F0502020204030204" pitchFamily="34" charset="0"/>
                <a:ea typeface="Calibri" panose="020F0502020204030204" pitchFamily="34" charset="0"/>
                <a:cs typeface="Times New Roman" panose="02020603050405020304" pitchFamily="18" charset="0"/>
              </a:rPr>
              <a:t>ot </a:t>
            </a:r>
            <a:r>
              <a:rPr lang="en-US" sz="1800" dirty="0">
                <a:latin typeface="Calibri" panose="020F0502020204030204" pitchFamily="34" charset="0"/>
                <a:ea typeface="Calibri" panose="020F0502020204030204" pitchFamily="34" charset="0"/>
                <a:cs typeface="Times New Roman" panose="02020603050405020304" pitchFamily="18" charset="0"/>
              </a:rPr>
              <a:t>O</a:t>
            </a:r>
            <a:r>
              <a:rPr lang="en-US" sz="1800" dirty="0">
                <a:effectLst/>
                <a:latin typeface="Calibri" panose="020F0502020204030204" pitchFamily="34" charset="0"/>
                <a:ea typeface="Calibri" panose="020F0502020204030204" pitchFamily="34" charset="0"/>
                <a:cs typeface="Times New Roman" panose="02020603050405020304" pitchFamily="18" charset="0"/>
              </a:rPr>
              <a:t>bstruct </a:t>
            </a:r>
            <a:r>
              <a:rPr lang="en-US" sz="1800" dirty="0">
                <a:latin typeface="Calibri" panose="020F0502020204030204" pitchFamily="34" charset="0"/>
                <a:ea typeface="Calibri" panose="020F0502020204030204" pitchFamily="34" charset="0"/>
                <a:cs typeface="Times New Roman" panose="02020603050405020304" pitchFamily="18" charset="0"/>
              </a:rPr>
              <a:t>A</a:t>
            </a:r>
            <a:r>
              <a:rPr lang="en-US" sz="1800" dirty="0">
                <a:effectLst/>
                <a:latin typeface="Calibri" panose="020F0502020204030204" pitchFamily="34" charset="0"/>
                <a:ea typeface="Calibri" panose="020F0502020204030204" pitchFamily="34" charset="0"/>
                <a:cs typeface="Times New Roman" panose="02020603050405020304" pitchFamily="18" charset="0"/>
              </a:rPr>
              <a:t>ny </a:t>
            </a:r>
            <a:r>
              <a:rPr lang="en-US" sz="1800" dirty="0">
                <a:latin typeface="Calibri" panose="020F0502020204030204" pitchFamily="34" charset="0"/>
                <a:ea typeface="Calibri" panose="020F0502020204030204" pitchFamily="34" charset="0"/>
                <a:cs typeface="Times New Roman" panose="02020603050405020304" pitchFamily="18" charset="0"/>
              </a:rPr>
              <a:t>T</a:t>
            </a:r>
            <a:r>
              <a:rPr lang="en-US" sz="1800" dirty="0">
                <a:effectLst/>
                <a:latin typeface="Calibri" panose="020F0502020204030204" pitchFamily="34" charset="0"/>
                <a:ea typeface="Calibri" panose="020F0502020204030204" pitchFamily="34" charset="0"/>
                <a:cs typeface="Times New Roman" panose="02020603050405020304" pitchFamily="18" charset="0"/>
              </a:rPr>
              <a:t>axiway.</a:t>
            </a:r>
          </a:p>
          <a:p>
            <a:pPr marL="342900" marR="0" lvl="0" indent="-342900">
              <a:spcBef>
                <a:spcPts val="0"/>
              </a:spcBef>
              <a:spcAft>
                <a:spcPts val="0"/>
              </a:spcAft>
              <a:buFont typeface="+mj-lt"/>
              <a:buAutoNum type="arabicParenR"/>
            </a:pPr>
            <a:r>
              <a:rPr lang="en-US" sz="1800" dirty="0">
                <a:effectLst/>
                <a:latin typeface="Calibri" panose="020F0502020204030204" pitchFamily="34" charset="0"/>
                <a:ea typeface="Calibri" panose="020F0502020204030204" pitchFamily="34" charset="0"/>
                <a:cs typeface="Times New Roman" panose="02020603050405020304" pitchFamily="18" charset="0"/>
              </a:rPr>
              <a:t>No Chain </a:t>
            </a:r>
            <a:r>
              <a:rPr lang="en-US" sz="1800" dirty="0">
                <a:latin typeface="Calibri" panose="020F0502020204030204" pitchFamily="34" charset="0"/>
                <a:ea typeface="Calibri" panose="020F0502020204030204" pitchFamily="34" charset="0"/>
                <a:cs typeface="Times New Roman" panose="02020603050405020304" pitchFamily="18" charset="0"/>
              </a:rPr>
              <a:t>L</a:t>
            </a:r>
            <a:r>
              <a:rPr lang="en-US" sz="1800" dirty="0">
                <a:effectLst/>
                <a:latin typeface="Calibri" panose="020F0502020204030204" pitchFamily="34" charset="0"/>
                <a:ea typeface="Calibri" panose="020F0502020204030204" pitchFamily="34" charset="0"/>
                <a:cs typeface="Times New Roman" panose="02020603050405020304" pitchFamily="18" charset="0"/>
              </a:rPr>
              <a:t>ink or See-Through </a:t>
            </a:r>
            <a:r>
              <a:rPr lang="en-US" sz="1800" dirty="0">
                <a:latin typeface="Calibri" panose="020F0502020204030204" pitchFamily="34" charset="0"/>
                <a:ea typeface="Calibri" panose="020F0502020204030204" pitchFamily="34" charset="0"/>
                <a:cs typeface="Times New Roman" panose="02020603050405020304" pitchFamily="18" charset="0"/>
              </a:rPr>
              <a:t>F</a:t>
            </a:r>
            <a:r>
              <a:rPr lang="en-US" sz="1800" dirty="0">
                <a:effectLst/>
                <a:latin typeface="Calibri" panose="020F0502020204030204" pitchFamily="34" charset="0"/>
                <a:ea typeface="Calibri" panose="020F0502020204030204" pitchFamily="34" charset="0"/>
                <a:cs typeface="Times New Roman" panose="02020603050405020304" pitchFamily="18" charset="0"/>
              </a:rPr>
              <a:t>ences.</a:t>
            </a:r>
          </a:p>
          <a:p>
            <a:pPr marL="342900" marR="0" lvl="0" indent="-342900">
              <a:spcBef>
                <a:spcPts val="0"/>
              </a:spcBef>
              <a:spcAft>
                <a:spcPts val="0"/>
              </a:spcAft>
              <a:buFont typeface="+mj-lt"/>
              <a:buAutoNum type="arabicParenR"/>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Fence </a:t>
            </a:r>
            <a:r>
              <a:rPr lang="en-US" sz="1800" dirty="0">
                <a:latin typeface="Calibri" panose="020F0502020204030204" pitchFamily="34" charset="0"/>
                <a:ea typeface="Calibri" panose="020F0502020204030204" pitchFamily="34" charset="0"/>
                <a:cs typeface="Times New Roman" panose="02020603050405020304" pitchFamily="18" charset="0"/>
              </a:rPr>
              <a:t>M</a:t>
            </a:r>
            <a:r>
              <a:rPr lang="en-US" sz="1800" dirty="0">
                <a:effectLst/>
                <a:latin typeface="Calibri" panose="020F0502020204030204" pitchFamily="34" charset="0"/>
                <a:ea typeface="Calibri" panose="020F0502020204030204" pitchFamily="34" charset="0"/>
                <a:cs typeface="Times New Roman" panose="02020603050405020304" pitchFamily="18" charset="0"/>
              </a:rPr>
              <a:t>ust be 6 or 8 Feet </a:t>
            </a:r>
            <a:r>
              <a:rPr lang="en-US" sz="1800" dirty="0">
                <a:latin typeface="Calibri" panose="020F0502020204030204" pitchFamily="34" charset="0"/>
                <a:ea typeface="Calibri" panose="020F0502020204030204" pitchFamily="34" charset="0"/>
                <a:cs typeface="Times New Roman" panose="02020603050405020304" pitchFamily="18" charset="0"/>
              </a:rPr>
              <a:t>T</a:t>
            </a:r>
            <a:r>
              <a:rPr lang="en-US" sz="1800" dirty="0">
                <a:effectLst/>
                <a:latin typeface="Calibri" panose="020F0502020204030204" pitchFamily="34" charset="0"/>
                <a:ea typeface="Calibri" panose="020F0502020204030204" pitchFamily="34" charset="0"/>
                <a:cs typeface="Times New Roman" panose="02020603050405020304" pitchFamily="18" charset="0"/>
              </a:rPr>
              <a:t>all.</a:t>
            </a:r>
          </a:p>
          <a:p>
            <a:pPr marL="342900" marR="0" lvl="0" indent="-342900">
              <a:spcBef>
                <a:spcPts val="0"/>
              </a:spcBef>
              <a:spcAft>
                <a:spcPts val="0"/>
              </a:spcAft>
              <a:buFont typeface="+mj-lt"/>
              <a:buAutoNum type="arabicParenR"/>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Fence </a:t>
            </a:r>
            <a:r>
              <a:rPr lang="en-US" sz="1800" dirty="0">
                <a:latin typeface="Calibri" panose="020F0502020204030204" pitchFamily="34" charset="0"/>
                <a:ea typeface="Calibri" panose="020F0502020204030204" pitchFamily="34" charset="0"/>
                <a:cs typeface="Times New Roman" panose="02020603050405020304" pitchFamily="18" charset="0"/>
              </a:rPr>
              <a:t>M</a:t>
            </a:r>
            <a:r>
              <a:rPr lang="en-US" sz="1800" dirty="0">
                <a:effectLst/>
                <a:latin typeface="Calibri" panose="020F0502020204030204" pitchFamily="34" charset="0"/>
                <a:ea typeface="Calibri" panose="020F0502020204030204" pitchFamily="34" charset="0"/>
                <a:cs typeface="Times New Roman" panose="02020603050405020304" pitchFamily="18" charset="0"/>
              </a:rPr>
              <a:t>etal must Match the Hangar </a:t>
            </a:r>
            <a:r>
              <a:rPr lang="en-US" sz="1800" dirty="0">
                <a:latin typeface="Calibri" panose="020F0502020204030204" pitchFamily="34" charset="0"/>
                <a:ea typeface="Calibri" panose="020F0502020204030204" pitchFamily="34" charset="0"/>
                <a:cs typeface="Times New Roman" panose="02020603050405020304" pitchFamily="18" charset="0"/>
              </a:rPr>
              <a:t>M</a:t>
            </a:r>
            <a:r>
              <a:rPr lang="en-US" sz="1800" dirty="0">
                <a:effectLst/>
                <a:latin typeface="Calibri" panose="020F0502020204030204" pitchFamily="34" charset="0"/>
                <a:ea typeface="Calibri" panose="020F0502020204030204" pitchFamily="34" charset="0"/>
                <a:cs typeface="Times New Roman" panose="02020603050405020304" pitchFamily="18" charset="0"/>
              </a:rPr>
              <a:t>etal and be the Same </a:t>
            </a:r>
            <a:r>
              <a:rPr lang="en-US" sz="1800" dirty="0">
                <a:latin typeface="Calibri" panose="020F0502020204030204" pitchFamily="34" charset="0"/>
                <a:ea typeface="Calibri" panose="020F0502020204030204" pitchFamily="34" charset="0"/>
                <a:cs typeface="Times New Roman" panose="02020603050405020304" pitchFamily="18" charset="0"/>
              </a:rPr>
              <a:t>C</a:t>
            </a:r>
            <a:r>
              <a:rPr lang="en-US" sz="1800" dirty="0">
                <a:effectLst/>
                <a:latin typeface="Calibri" panose="020F0502020204030204" pitchFamily="34" charset="0"/>
                <a:ea typeface="Calibri" panose="020F0502020204030204" pitchFamily="34" charset="0"/>
                <a:cs typeface="Times New Roman" panose="02020603050405020304" pitchFamily="18" charset="0"/>
              </a:rPr>
              <a:t>olor.</a:t>
            </a:r>
          </a:p>
          <a:p>
            <a:pPr marL="342900" marR="0" lvl="0" indent="-342900">
              <a:spcBef>
                <a:spcPts val="0"/>
              </a:spcBef>
              <a:spcAft>
                <a:spcPts val="0"/>
              </a:spcAft>
              <a:buFont typeface="+mj-lt"/>
              <a:buAutoNum type="arabicParenR"/>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Fence must be Edged/Trimmed on Top and Corners, the </a:t>
            </a:r>
            <a:r>
              <a:rPr lang="en-US" sz="1800" dirty="0">
                <a:latin typeface="Calibri" panose="020F0502020204030204" pitchFamily="34" charset="0"/>
                <a:ea typeface="Calibri" panose="020F0502020204030204" pitchFamily="34" charset="0"/>
                <a:cs typeface="Times New Roman" panose="02020603050405020304" pitchFamily="18" charset="0"/>
              </a:rPr>
              <a:t>T</a:t>
            </a:r>
            <a:r>
              <a:rPr lang="en-US" sz="1800" dirty="0">
                <a:effectLst/>
                <a:latin typeface="Calibri" panose="020F0502020204030204" pitchFamily="34" charset="0"/>
                <a:ea typeface="Calibri" panose="020F0502020204030204" pitchFamily="34" charset="0"/>
                <a:cs typeface="Times New Roman" panose="02020603050405020304" pitchFamily="18" charset="0"/>
              </a:rPr>
              <a:t>rim can be the same Color as the Hangar Trim or the Fence </a:t>
            </a:r>
            <a:r>
              <a:rPr lang="en-US" sz="1800" dirty="0">
                <a:latin typeface="Calibri" panose="020F0502020204030204" pitchFamily="34" charset="0"/>
                <a:ea typeface="Calibri" panose="020F0502020204030204" pitchFamily="34" charset="0"/>
                <a:cs typeface="Times New Roman" panose="02020603050405020304" pitchFamily="18" charset="0"/>
              </a:rPr>
              <a:t>C</a:t>
            </a:r>
            <a:r>
              <a:rPr lang="en-US" sz="1800" dirty="0">
                <a:effectLst/>
                <a:latin typeface="Calibri" panose="020F0502020204030204" pitchFamily="34" charset="0"/>
                <a:ea typeface="Calibri" panose="020F0502020204030204" pitchFamily="34" charset="0"/>
                <a:cs typeface="Times New Roman" panose="02020603050405020304" pitchFamily="18" charset="0"/>
              </a:rPr>
              <a:t>olor.</a:t>
            </a:r>
          </a:p>
          <a:p>
            <a:pPr marL="342900" marR="0" lvl="0" indent="-342900">
              <a:spcBef>
                <a:spcPts val="0"/>
              </a:spcBef>
              <a:spcAft>
                <a:spcPts val="0"/>
              </a:spcAft>
              <a:buFont typeface="+mj-lt"/>
              <a:buAutoNum type="arabicParenR"/>
            </a:pPr>
            <a:r>
              <a:rPr lang="en-US" sz="1800" dirty="0">
                <a:effectLst/>
                <a:latin typeface="Calibri" panose="020F0502020204030204" pitchFamily="34" charset="0"/>
                <a:ea typeface="Calibri" panose="020F0502020204030204" pitchFamily="34" charset="0"/>
                <a:cs typeface="Times New Roman" panose="02020603050405020304" pitchFamily="18" charset="0"/>
              </a:rPr>
              <a:t>Fence Posts must be on the Inward </a:t>
            </a:r>
            <a:r>
              <a:rPr lang="en-US" sz="1800" dirty="0">
                <a:latin typeface="Calibri" panose="020F0502020204030204" pitchFamily="34" charset="0"/>
                <a:ea typeface="Calibri" panose="020F0502020204030204" pitchFamily="34" charset="0"/>
                <a:cs typeface="Times New Roman" panose="02020603050405020304" pitchFamily="18" charset="0"/>
              </a:rPr>
              <a:t>S</a:t>
            </a:r>
            <a:r>
              <a:rPr lang="en-US" sz="1800" dirty="0">
                <a:effectLst/>
                <a:latin typeface="Calibri" panose="020F0502020204030204" pitchFamily="34" charset="0"/>
                <a:ea typeface="Calibri" panose="020F0502020204030204" pitchFamily="34" charset="0"/>
                <a:cs typeface="Times New Roman" panose="02020603050405020304" pitchFamily="18" charset="0"/>
              </a:rPr>
              <a:t>ide.</a:t>
            </a:r>
          </a:p>
          <a:p>
            <a:pPr marL="342900" marR="0" lvl="0" indent="-342900">
              <a:spcBef>
                <a:spcPts val="0"/>
              </a:spcBef>
              <a:spcAft>
                <a:spcPts val="0"/>
              </a:spcAft>
              <a:buFont typeface="+mj-lt"/>
              <a:buAutoNum type="arabicParenR"/>
            </a:pPr>
            <a:r>
              <a:rPr lang="en-US" sz="1800" dirty="0">
                <a:effectLst/>
                <a:latin typeface="Calibri" panose="020F0502020204030204" pitchFamily="34" charset="0"/>
                <a:ea typeface="Calibri" panose="020F0502020204030204" pitchFamily="34" charset="0"/>
                <a:cs typeface="Times New Roman" panose="02020603050405020304" pitchFamily="18" charset="0"/>
              </a:rPr>
              <a:t>Wood Fences are Allowed only in Aero Valley Estates.</a:t>
            </a:r>
          </a:p>
          <a:p>
            <a:pPr marL="342900" marR="0" lvl="0" indent="-342900">
              <a:spcBef>
                <a:spcPts val="0"/>
              </a:spcBef>
              <a:spcAft>
                <a:spcPts val="0"/>
              </a:spcAft>
              <a:buFont typeface="+mj-lt"/>
              <a:buAutoNum type="arabicParenR"/>
            </a:pPr>
            <a:r>
              <a:rPr lang="en-US" sz="1800" dirty="0">
                <a:effectLst/>
                <a:latin typeface="Calibri" panose="020F0502020204030204" pitchFamily="34" charset="0"/>
                <a:ea typeface="Calibri" panose="020F0502020204030204" pitchFamily="34" charset="0"/>
                <a:cs typeface="Times New Roman" panose="02020603050405020304" pitchFamily="18" charset="0"/>
              </a:rPr>
              <a:t>Gates can Open </a:t>
            </a:r>
            <a:r>
              <a:rPr lang="en-US" sz="1800" dirty="0">
                <a:latin typeface="Calibri" panose="020F0502020204030204" pitchFamily="34" charset="0"/>
                <a:ea typeface="Calibri" panose="020F0502020204030204" pitchFamily="34" charset="0"/>
                <a:cs typeface="Times New Roman" panose="02020603050405020304" pitchFamily="18" charset="0"/>
              </a:rPr>
              <a:t>I</a:t>
            </a:r>
            <a:r>
              <a:rPr lang="en-US" sz="1800" dirty="0">
                <a:effectLst/>
                <a:latin typeface="Calibri" panose="020F0502020204030204" pitchFamily="34" charset="0"/>
                <a:ea typeface="Calibri" panose="020F0502020204030204" pitchFamily="34" charset="0"/>
                <a:cs typeface="Times New Roman" panose="02020603050405020304" pitchFamily="18" charset="0"/>
              </a:rPr>
              <a:t>nward or Outward.</a:t>
            </a:r>
          </a:p>
          <a:p>
            <a:pPr marL="342900" marR="0" lvl="0" indent="-342900">
              <a:spcBef>
                <a:spcPts val="0"/>
              </a:spcBef>
              <a:spcAft>
                <a:spcPts val="0"/>
              </a:spcAft>
              <a:buFont typeface="+mj-lt"/>
              <a:buAutoNum type="arabicParenR"/>
            </a:pPr>
            <a:endParaRPr lang="en-US" sz="1800" dirty="0">
              <a:latin typeface="Calibri" panose="020F0502020204030204" pitchFamily="34" charset="0"/>
              <a:ea typeface="Calibri" panose="020F0502020204030204" pitchFamily="34" charset="0"/>
              <a:cs typeface="Times New Roman" panose="02020603050405020304" pitchFamily="18" charset="0"/>
            </a:endParaRPr>
          </a:p>
          <a:p>
            <a:pPr>
              <a:spcBef>
                <a:spcPts val="0"/>
              </a:spcBef>
            </a:pPr>
            <a:r>
              <a:rPr lang="en-US" sz="2400" dirty="0">
                <a:effectLst/>
                <a:latin typeface="Calibri" panose="020F0502020204030204" pitchFamily="34" charset="0"/>
                <a:ea typeface="Calibri" panose="020F0502020204030204" pitchFamily="34" charset="0"/>
                <a:cs typeface="Times New Roman" panose="02020603050405020304" pitchFamily="18" charset="0"/>
              </a:rPr>
              <a:t>Maintain the Fence</a:t>
            </a:r>
          </a:p>
          <a:p>
            <a:pPr>
              <a:spcBef>
                <a:spcPts val="0"/>
              </a:spcBef>
            </a:pPr>
            <a:r>
              <a:rPr lang="en-US" sz="2400" dirty="0">
                <a:latin typeface="Calibri" panose="020F0502020204030204" pitchFamily="34" charset="0"/>
                <a:ea typeface="Calibri" panose="020F0502020204030204" pitchFamily="34" charset="0"/>
                <a:cs typeface="Times New Roman" panose="02020603050405020304" pitchFamily="18" charset="0"/>
              </a:rPr>
              <a:t>Existing Non-Conforming Fencing Must be Replaced When a Property is Sold</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spcBef>
                <a:spcPts val="0"/>
              </a:spcBef>
              <a:buNone/>
            </a:pP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a:p>
            <a:endParaRPr lang="en-US" dirty="0"/>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394604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10" end="10"/>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11" end="11"/>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14" end="14"/>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15" end="1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D2AFB6-61BD-7F8B-D597-16A13E678B90}"/>
              </a:ext>
            </a:extLst>
          </p:cNvPr>
          <p:cNvSpPr>
            <a:spLocks noGrp="1"/>
          </p:cNvSpPr>
          <p:nvPr>
            <p:ph type="title"/>
          </p:nvPr>
        </p:nvSpPr>
        <p:spPr/>
        <p:txBody>
          <a:bodyPr/>
          <a:lstStyle/>
          <a:p>
            <a:r>
              <a:rPr lang="en-US" dirty="0"/>
              <a:t>Runway Marking</a:t>
            </a:r>
          </a:p>
        </p:txBody>
      </p:sp>
      <p:sp>
        <p:nvSpPr>
          <p:cNvPr id="3" name="Content Placeholder 2">
            <a:extLst>
              <a:ext uri="{FF2B5EF4-FFF2-40B4-BE49-F238E27FC236}">
                <a16:creationId xmlns:a16="http://schemas.microsoft.com/office/drawing/2014/main" id="{E26EC83B-847D-4109-ACDF-2376024B276B}"/>
              </a:ext>
            </a:extLst>
          </p:cNvPr>
          <p:cNvSpPr>
            <a:spLocks noGrp="1"/>
          </p:cNvSpPr>
          <p:nvPr>
            <p:ph idx="1"/>
          </p:nvPr>
        </p:nvSpPr>
        <p:spPr>
          <a:xfrm>
            <a:off x="838200" y="1379311"/>
            <a:ext cx="11286067" cy="4351338"/>
          </a:xfrm>
        </p:spPr>
        <p:txBody>
          <a:bodyPr/>
          <a:lstStyle/>
          <a:p>
            <a:r>
              <a:rPr lang="en-US" dirty="0"/>
              <a:t>FAA Conforming Marking added during 2016 Reconstruction</a:t>
            </a:r>
          </a:p>
          <a:p>
            <a:r>
              <a:rPr lang="en-US" dirty="0"/>
              <a:t>Complaints Received Hold Short Line Congestion</a:t>
            </a:r>
          </a:p>
          <a:p>
            <a:pPr lvl="1"/>
            <a:r>
              <a:rPr lang="en-US" dirty="0"/>
              <a:t>Exacerbated by the Increase in Student Traffic</a:t>
            </a:r>
          </a:p>
          <a:p>
            <a:pPr lvl="1"/>
            <a:r>
              <a:rPr lang="en-US" dirty="0"/>
              <a:t>Some Relief by Flight School Work Arounds</a:t>
            </a:r>
          </a:p>
          <a:p>
            <a:r>
              <a:rPr lang="en-US" dirty="0"/>
              <a:t>No Requirement for Private/Public Use Airports to Comply with FAA </a:t>
            </a:r>
            <a:r>
              <a:rPr lang="en-US" dirty="0" err="1"/>
              <a:t>Rqmts</a:t>
            </a:r>
            <a:endParaRPr lang="en-US" dirty="0"/>
          </a:p>
        </p:txBody>
      </p:sp>
      <p:pic>
        <p:nvPicPr>
          <p:cNvPr id="4" name="Picture 3">
            <a:extLst>
              <a:ext uri="{FF2B5EF4-FFF2-40B4-BE49-F238E27FC236}">
                <a16:creationId xmlns:a16="http://schemas.microsoft.com/office/drawing/2014/main" id="{D6B1F863-0A7B-7BBC-F2F3-08CF60D0F88A}"/>
              </a:ext>
            </a:extLst>
          </p:cNvPr>
          <p:cNvPicPr>
            <a:picLocks noChangeAspect="1"/>
          </p:cNvPicPr>
          <p:nvPr/>
        </p:nvPicPr>
        <p:blipFill rotWithShape="1">
          <a:blip r:embed="rId2"/>
          <a:srcRect l="16124"/>
          <a:stretch/>
        </p:blipFill>
        <p:spPr>
          <a:xfrm>
            <a:off x="468086" y="3712708"/>
            <a:ext cx="4234543" cy="3032127"/>
          </a:xfrm>
          <a:prstGeom prst="rect">
            <a:avLst/>
          </a:prstGeom>
        </p:spPr>
      </p:pic>
      <p:sp>
        <p:nvSpPr>
          <p:cNvPr id="5" name="Oval 4">
            <a:extLst>
              <a:ext uri="{FF2B5EF4-FFF2-40B4-BE49-F238E27FC236}">
                <a16:creationId xmlns:a16="http://schemas.microsoft.com/office/drawing/2014/main" id="{A13A4ACF-631B-99B8-B6FC-7D27261EC548}"/>
              </a:ext>
            </a:extLst>
          </p:cNvPr>
          <p:cNvSpPr/>
          <p:nvPr/>
        </p:nvSpPr>
        <p:spPr>
          <a:xfrm rot="535871">
            <a:off x="1547265" y="5503876"/>
            <a:ext cx="1876551" cy="1101975"/>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966FC10C-81D9-8392-A219-01CCBBEC644F}"/>
              </a:ext>
            </a:extLst>
          </p:cNvPr>
          <p:cNvSpPr txBox="1"/>
          <p:nvPr/>
        </p:nvSpPr>
        <p:spPr>
          <a:xfrm>
            <a:off x="5290457" y="6181361"/>
            <a:ext cx="6433457" cy="461665"/>
          </a:xfrm>
          <a:prstGeom prst="rect">
            <a:avLst/>
          </a:prstGeom>
          <a:noFill/>
          <a:ln w="19050">
            <a:solidFill>
              <a:schemeClr val="accent1"/>
            </a:solidFill>
          </a:ln>
        </p:spPr>
        <p:txBody>
          <a:bodyPr wrap="square" rtlCol="0">
            <a:spAutoFit/>
          </a:bodyPr>
          <a:lstStyle/>
          <a:p>
            <a:r>
              <a:rPr lang="en-US" sz="2400" dirty="0"/>
              <a:t>Marking Change May Increase Risks and Liabilities</a:t>
            </a:r>
          </a:p>
        </p:txBody>
      </p:sp>
      <p:cxnSp>
        <p:nvCxnSpPr>
          <p:cNvPr id="8" name="Straight Connector 7">
            <a:extLst>
              <a:ext uri="{FF2B5EF4-FFF2-40B4-BE49-F238E27FC236}">
                <a16:creationId xmlns:a16="http://schemas.microsoft.com/office/drawing/2014/main" id="{3ED5237F-E55A-B8F3-51A9-3EBDE60E2329}"/>
              </a:ext>
            </a:extLst>
          </p:cNvPr>
          <p:cNvCxnSpPr>
            <a:cxnSpLocks/>
          </p:cNvCxnSpPr>
          <p:nvPr/>
        </p:nvCxnSpPr>
        <p:spPr>
          <a:xfrm flipV="1">
            <a:off x="2970005" y="4839304"/>
            <a:ext cx="753533" cy="778934"/>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9A6CC6DF-B728-2974-E04A-E2455CF0E21D}"/>
              </a:ext>
            </a:extLst>
          </p:cNvPr>
          <p:cNvCxnSpPr>
            <a:cxnSpLocks/>
          </p:cNvCxnSpPr>
          <p:nvPr/>
        </p:nvCxnSpPr>
        <p:spPr>
          <a:xfrm>
            <a:off x="3720514" y="4839304"/>
            <a:ext cx="1842086"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BAA04F85-863C-C23B-D9B9-6412F2C49C8C}"/>
              </a:ext>
            </a:extLst>
          </p:cNvPr>
          <p:cNvSpPr txBox="1"/>
          <p:nvPr/>
        </p:nvSpPr>
        <p:spPr>
          <a:xfrm flipH="1">
            <a:off x="5692985" y="4153504"/>
            <a:ext cx="5364482" cy="923330"/>
          </a:xfrm>
          <a:prstGeom prst="rect">
            <a:avLst/>
          </a:prstGeom>
          <a:noFill/>
        </p:spPr>
        <p:txBody>
          <a:bodyPr wrap="square" rtlCol="0">
            <a:spAutoFit/>
          </a:bodyPr>
          <a:lstStyle/>
          <a:p>
            <a:pPr marL="285750" indent="-285750" algn="l">
              <a:buFont typeface="Arial" panose="020B0604020202020204" pitchFamily="34" charset="0"/>
              <a:buChar char="•"/>
            </a:pPr>
            <a:r>
              <a:rPr lang="en-US" dirty="0"/>
              <a:t>Revert to pre-2016 Markings</a:t>
            </a:r>
          </a:p>
          <a:p>
            <a:pPr marL="742950" lvl="1" indent="-285750">
              <a:buFont typeface="Arial" panose="020B0604020202020204" pitchFamily="34" charset="0"/>
              <a:buChar char="•"/>
            </a:pPr>
            <a:r>
              <a:rPr lang="en-US" dirty="0"/>
              <a:t>Hold Line at Runway Edge</a:t>
            </a:r>
          </a:p>
          <a:p>
            <a:pPr marL="742950" lvl="1" indent="-285750">
              <a:buFont typeface="Arial" panose="020B0604020202020204" pitchFamily="34" charset="0"/>
              <a:buChar char="•"/>
            </a:pPr>
            <a:r>
              <a:rPr lang="en-US" dirty="0"/>
              <a:t>Removal of Narrow Taxi Lane Markings</a:t>
            </a:r>
          </a:p>
        </p:txBody>
      </p:sp>
    </p:spTree>
    <p:extLst>
      <p:ext uri="{BB962C8B-B14F-4D97-AF65-F5344CB8AC3E}">
        <p14:creationId xmlns:p14="http://schemas.microsoft.com/office/powerpoint/2010/main" val="37554269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55C0E8-B4BB-CB13-9BF9-19A54E5AC75F}"/>
              </a:ext>
            </a:extLst>
          </p:cNvPr>
          <p:cNvSpPr>
            <a:spLocks noGrp="1"/>
          </p:cNvSpPr>
          <p:nvPr>
            <p:ph type="title"/>
          </p:nvPr>
        </p:nvSpPr>
        <p:spPr/>
        <p:txBody>
          <a:bodyPr/>
          <a:lstStyle/>
          <a:p>
            <a:r>
              <a:rPr lang="en-US" dirty="0"/>
              <a:t>Welcome</a:t>
            </a:r>
          </a:p>
        </p:txBody>
      </p:sp>
      <p:sp>
        <p:nvSpPr>
          <p:cNvPr id="3" name="Content Placeholder 2">
            <a:extLst>
              <a:ext uri="{FF2B5EF4-FFF2-40B4-BE49-F238E27FC236}">
                <a16:creationId xmlns:a16="http://schemas.microsoft.com/office/drawing/2014/main" id="{B2130790-81D9-F554-C5AE-D599D501AD70}"/>
              </a:ext>
            </a:extLst>
          </p:cNvPr>
          <p:cNvSpPr>
            <a:spLocks noGrp="1"/>
          </p:cNvSpPr>
          <p:nvPr>
            <p:ph idx="1"/>
          </p:nvPr>
        </p:nvSpPr>
        <p:spPr>
          <a:xfrm>
            <a:off x="838200" y="1825625"/>
            <a:ext cx="4435136" cy="4351338"/>
          </a:xfrm>
        </p:spPr>
        <p:txBody>
          <a:bodyPr>
            <a:normAutofit lnSpcReduction="10000"/>
          </a:bodyPr>
          <a:lstStyle/>
          <a:p>
            <a:pPr marL="0" indent="0">
              <a:buNone/>
            </a:pPr>
            <a:r>
              <a:rPr lang="en-US" dirty="0"/>
              <a:t>AVPOA Board Members</a:t>
            </a:r>
          </a:p>
          <a:p>
            <a:pPr marL="0" indent="0">
              <a:buNone/>
            </a:pPr>
            <a:endParaRPr lang="en-US" dirty="0"/>
          </a:p>
          <a:p>
            <a:r>
              <a:rPr lang="en-US" dirty="0"/>
              <a:t>Eric Branyan, President</a:t>
            </a:r>
          </a:p>
          <a:p>
            <a:r>
              <a:rPr lang="en-US" dirty="0"/>
              <a:t>Bob Smith, Vice President</a:t>
            </a:r>
          </a:p>
          <a:p>
            <a:r>
              <a:rPr lang="en-US" dirty="0"/>
              <a:t>Larry Martin, Treasurer</a:t>
            </a:r>
          </a:p>
          <a:p>
            <a:r>
              <a:rPr lang="en-US" dirty="0"/>
              <a:t>Mike Love, Secretary</a:t>
            </a:r>
          </a:p>
          <a:p>
            <a:r>
              <a:rPr lang="en-US" dirty="0"/>
              <a:t>Carey Sharp, Member</a:t>
            </a:r>
          </a:p>
          <a:p>
            <a:r>
              <a:rPr lang="en-US" dirty="0"/>
              <a:t>Mike Welch, Member</a:t>
            </a:r>
          </a:p>
          <a:p>
            <a:r>
              <a:rPr lang="en-US" dirty="0"/>
              <a:t>Scott Miller, Member</a:t>
            </a:r>
          </a:p>
          <a:p>
            <a:endParaRPr lang="en-US" dirty="0"/>
          </a:p>
        </p:txBody>
      </p:sp>
      <p:sp>
        <p:nvSpPr>
          <p:cNvPr id="4" name="Content Placeholder 2">
            <a:extLst>
              <a:ext uri="{FF2B5EF4-FFF2-40B4-BE49-F238E27FC236}">
                <a16:creationId xmlns:a16="http://schemas.microsoft.com/office/drawing/2014/main" id="{70CC05DE-0268-884A-A70A-D6FDB4C2DE53}"/>
              </a:ext>
            </a:extLst>
          </p:cNvPr>
          <p:cNvSpPr txBox="1">
            <a:spLocks/>
          </p:cNvSpPr>
          <p:nvPr/>
        </p:nvSpPr>
        <p:spPr>
          <a:xfrm>
            <a:off x="6246181" y="1754604"/>
            <a:ext cx="4435136"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t>AVPOA Airport Manager</a:t>
            </a:r>
          </a:p>
          <a:p>
            <a:pPr marL="0" indent="0">
              <a:buFont typeface="Arial" panose="020B0604020202020204" pitchFamily="34" charset="0"/>
              <a:buNone/>
            </a:pPr>
            <a:endParaRPr lang="en-US" dirty="0"/>
          </a:p>
          <a:p>
            <a:r>
              <a:rPr lang="en-US" dirty="0"/>
              <a:t>Rob Reece</a:t>
            </a:r>
          </a:p>
          <a:p>
            <a:endParaRPr lang="en-US" dirty="0"/>
          </a:p>
        </p:txBody>
      </p:sp>
    </p:spTree>
    <p:extLst>
      <p:ext uri="{BB962C8B-B14F-4D97-AF65-F5344CB8AC3E}">
        <p14:creationId xmlns:p14="http://schemas.microsoft.com/office/powerpoint/2010/main" val="203479955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592623-0E97-4BBA-96B0-DBC18124A709}"/>
              </a:ext>
            </a:extLst>
          </p:cNvPr>
          <p:cNvSpPr>
            <a:spLocks noGrp="1"/>
          </p:cNvSpPr>
          <p:nvPr>
            <p:ph type="title"/>
          </p:nvPr>
        </p:nvSpPr>
        <p:spPr/>
        <p:txBody>
          <a:bodyPr/>
          <a:lstStyle/>
          <a:p>
            <a:r>
              <a:rPr lang="en-US" dirty="0"/>
              <a:t>Elections</a:t>
            </a:r>
            <a:br>
              <a:rPr lang="en-US" dirty="0"/>
            </a:br>
            <a:endParaRPr lang="en-US" dirty="0"/>
          </a:p>
        </p:txBody>
      </p:sp>
      <p:sp>
        <p:nvSpPr>
          <p:cNvPr id="3" name="Content Placeholder 2">
            <a:extLst>
              <a:ext uri="{FF2B5EF4-FFF2-40B4-BE49-F238E27FC236}">
                <a16:creationId xmlns:a16="http://schemas.microsoft.com/office/drawing/2014/main" id="{058D3703-76E1-44B0-AEB0-33EBF1462A4D}"/>
              </a:ext>
            </a:extLst>
          </p:cNvPr>
          <p:cNvSpPr>
            <a:spLocks noGrp="1"/>
          </p:cNvSpPr>
          <p:nvPr>
            <p:ph idx="1"/>
          </p:nvPr>
        </p:nvSpPr>
        <p:spPr/>
        <p:txBody>
          <a:bodyPr>
            <a:normAutofit/>
          </a:bodyPr>
          <a:lstStyle/>
          <a:p>
            <a:pPr marL="0" indent="0">
              <a:buNone/>
            </a:pPr>
            <a:r>
              <a:rPr lang="en-US" b="1" dirty="0"/>
              <a:t>Two Year Terms</a:t>
            </a:r>
          </a:p>
          <a:p>
            <a:pPr marL="0" indent="0">
              <a:buNone/>
            </a:pPr>
            <a:endParaRPr lang="en-US" b="1" dirty="0"/>
          </a:p>
          <a:p>
            <a:pPr marL="0" indent="0">
              <a:buNone/>
            </a:pPr>
            <a:r>
              <a:rPr lang="en-US" b="1" dirty="0"/>
              <a:t>Qualifications</a:t>
            </a:r>
          </a:p>
          <a:p>
            <a:pPr lvl="1"/>
            <a:r>
              <a:rPr lang="en-US" dirty="0"/>
              <a:t>Time available</a:t>
            </a:r>
          </a:p>
          <a:p>
            <a:pPr lvl="1"/>
            <a:r>
              <a:rPr lang="en-US" dirty="0"/>
              <a:t>Commitment to actively participate</a:t>
            </a:r>
          </a:p>
          <a:p>
            <a:pPr lvl="1"/>
            <a:r>
              <a:rPr lang="en-US" dirty="0"/>
              <a:t>Four directors must be active pilots</a:t>
            </a:r>
          </a:p>
          <a:p>
            <a:pPr lvl="1"/>
            <a:r>
              <a:rPr lang="en-US" dirty="0"/>
              <a:t>Business experience useful</a:t>
            </a:r>
          </a:p>
          <a:p>
            <a:pPr lvl="1"/>
            <a:r>
              <a:rPr lang="en-US" dirty="0"/>
              <a:t>Proficient with MS Office and Adobe</a:t>
            </a:r>
          </a:p>
          <a:p>
            <a:pPr lvl="1"/>
            <a:r>
              <a:rPr lang="en-US" dirty="0"/>
              <a:t>Self starter</a:t>
            </a:r>
          </a:p>
          <a:p>
            <a:pPr lvl="1"/>
            <a:r>
              <a:rPr lang="en-US" dirty="0"/>
              <a:t>Team player</a:t>
            </a:r>
          </a:p>
          <a:p>
            <a:endParaRPr lang="en-US" dirty="0"/>
          </a:p>
        </p:txBody>
      </p:sp>
      <p:sp>
        <p:nvSpPr>
          <p:cNvPr id="5" name="Slide Number Placeholder 4">
            <a:extLst>
              <a:ext uri="{FF2B5EF4-FFF2-40B4-BE49-F238E27FC236}">
                <a16:creationId xmlns:a16="http://schemas.microsoft.com/office/drawing/2014/main" id="{490E509C-D1E3-4AEE-8F66-9A711D2134CE}"/>
              </a:ext>
            </a:extLst>
          </p:cNvPr>
          <p:cNvSpPr>
            <a:spLocks noGrp="1"/>
          </p:cNvSpPr>
          <p:nvPr>
            <p:ph type="sldNum" sz="quarter" idx="12"/>
          </p:nvPr>
        </p:nvSpPr>
        <p:spPr/>
        <p:txBody>
          <a:bodyPr/>
          <a:lstStyle/>
          <a:p>
            <a:fld id="{2A5B3224-62F1-4499-BAB7-24CE1EE1A6A8}" type="slidenum">
              <a:rPr lang="en-US" smtClean="0"/>
              <a:t>20</a:t>
            </a:fld>
            <a:endParaRPr lang="en-US"/>
          </a:p>
        </p:txBody>
      </p:sp>
    </p:spTree>
    <p:extLst>
      <p:ext uri="{BB962C8B-B14F-4D97-AF65-F5344CB8AC3E}">
        <p14:creationId xmlns:p14="http://schemas.microsoft.com/office/powerpoint/2010/main" val="123982056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1A5CC6-63B5-6BE5-5E32-123703D6F29C}"/>
              </a:ext>
            </a:extLst>
          </p:cNvPr>
          <p:cNvSpPr>
            <a:spLocks noGrp="1"/>
          </p:cNvSpPr>
          <p:nvPr>
            <p:ph type="title"/>
          </p:nvPr>
        </p:nvSpPr>
        <p:spPr/>
        <p:txBody>
          <a:bodyPr/>
          <a:lstStyle/>
          <a:p>
            <a:r>
              <a:rPr lang="en-US" dirty="0"/>
              <a:t>Elections</a:t>
            </a:r>
          </a:p>
        </p:txBody>
      </p:sp>
      <p:sp>
        <p:nvSpPr>
          <p:cNvPr id="4" name="Content Placeholder 2">
            <a:extLst>
              <a:ext uri="{FF2B5EF4-FFF2-40B4-BE49-F238E27FC236}">
                <a16:creationId xmlns:a16="http://schemas.microsoft.com/office/drawing/2014/main" id="{56120FB3-F93F-B1FF-1034-1C318EA19ED9}"/>
              </a:ext>
            </a:extLst>
          </p:cNvPr>
          <p:cNvSpPr txBox="1">
            <a:spLocks/>
          </p:cNvSpPr>
          <p:nvPr/>
        </p:nvSpPr>
        <p:spPr>
          <a:xfrm>
            <a:off x="642437" y="863235"/>
            <a:ext cx="5872663" cy="5546047"/>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b="1" dirty="0"/>
              <a:t>2022 Board of Directors</a:t>
            </a:r>
          </a:p>
          <a:p>
            <a:r>
              <a:rPr lang="en-US" sz="2400" dirty="0"/>
              <a:t>Expiring Terms</a:t>
            </a:r>
          </a:p>
          <a:p>
            <a:pPr lvl="1"/>
            <a:r>
              <a:rPr lang="en-US" dirty="0"/>
              <a:t>Eric Branyan, President	</a:t>
            </a:r>
          </a:p>
          <a:p>
            <a:pPr lvl="1"/>
            <a:r>
              <a:rPr lang="en-US" dirty="0"/>
              <a:t>Larry Martin, CPA, Treasurer</a:t>
            </a:r>
          </a:p>
          <a:p>
            <a:pPr lvl="1"/>
            <a:r>
              <a:rPr lang="en-US" dirty="0"/>
              <a:t>Mike Love, Secretary</a:t>
            </a:r>
          </a:p>
          <a:p>
            <a:r>
              <a:rPr lang="en-US" dirty="0"/>
              <a:t>One Year Remaining</a:t>
            </a:r>
          </a:p>
          <a:p>
            <a:pPr lvl="1"/>
            <a:r>
              <a:rPr lang="en-US" dirty="0"/>
              <a:t>Bob Smith, Vice President</a:t>
            </a:r>
          </a:p>
          <a:p>
            <a:pPr lvl="1"/>
            <a:r>
              <a:rPr lang="en-US" dirty="0"/>
              <a:t>Carey Sharp</a:t>
            </a:r>
          </a:p>
          <a:p>
            <a:pPr lvl="1"/>
            <a:r>
              <a:rPr lang="en-US" dirty="0"/>
              <a:t>Mike Welch</a:t>
            </a:r>
          </a:p>
          <a:p>
            <a:pPr lvl="1"/>
            <a:r>
              <a:rPr lang="en-US" dirty="0"/>
              <a:t>Scott Miller</a:t>
            </a:r>
          </a:p>
        </p:txBody>
      </p:sp>
      <p:sp>
        <p:nvSpPr>
          <p:cNvPr id="5" name="Content Placeholder 2">
            <a:extLst>
              <a:ext uri="{FF2B5EF4-FFF2-40B4-BE49-F238E27FC236}">
                <a16:creationId xmlns:a16="http://schemas.microsoft.com/office/drawing/2014/main" id="{8A1CEFEA-5759-3EF8-29DF-7F8135B23895}"/>
              </a:ext>
            </a:extLst>
          </p:cNvPr>
          <p:cNvSpPr txBox="1">
            <a:spLocks/>
          </p:cNvSpPr>
          <p:nvPr/>
        </p:nvSpPr>
        <p:spPr>
          <a:xfrm>
            <a:off x="6515100" y="-190273"/>
            <a:ext cx="5872663" cy="5546047"/>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b="1" dirty="0"/>
              <a:t>2023 Announced Candidates</a:t>
            </a:r>
            <a:endParaRPr lang="en-US" sz="2400" dirty="0"/>
          </a:p>
          <a:p>
            <a:pPr lvl="1" algn="just"/>
            <a:r>
              <a:rPr lang="en-US" dirty="0"/>
              <a:t>Eric Branyan, Incumbent</a:t>
            </a:r>
          </a:p>
          <a:p>
            <a:pPr lvl="1"/>
            <a:r>
              <a:rPr lang="en-US" dirty="0"/>
              <a:t>Larry Martin, Incumbent</a:t>
            </a:r>
          </a:p>
          <a:p>
            <a:pPr lvl="1"/>
            <a:r>
              <a:rPr lang="en-US" dirty="0"/>
              <a:t>Mike Love, Incumbent</a:t>
            </a:r>
          </a:p>
        </p:txBody>
      </p:sp>
      <p:sp>
        <p:nvSpPr>
          <p:cNvPr id="6" name="TextBox 5">
            <a:extLst>
              <a:ext uri="{FF2B5EF4-FFF2-40B4-BE49-F238E27FC236}">
                <a16:creationId xmlns:a16="http://schemas.microsoft.com/office/drawing/2014/main" id="{F62FE69E-D66C-6C96-DDAF-D2222C4BA75C}"/>
              </a:ext>
            </a:extLst>
          </p:cNvPr>
          <p:cNvSpPr txBox="1"/>
          <p:nvPr/>
        </p:nvSpPr>
        <p:spPr>
          <a:xfrm>
            <a:off x="4320540" y="5853884"/>
            <a:ext cx="3550920" cy="769441"/>
          </a:xfrm>
          <a:prstGeom prst="rect">
            <a:avLst/>
          </a:prstGeom>
          <a:noFill/>
          <a:ln w="57150">
            <a:solidFill>
              <a:schemeClr val="accent1"/>
            </a:solidFill>
          </a:ln>
        </p:spPr>
        <p:txBody>
          <a:bodyPr wrap="square" rtlCol="0">
            <a:spAutoFit/>
          </a:bodyPr>
          <a:lstStyle/>
          <a:p>
            <a:pPr algn="ctr"/>
            <a:r>
              <a:rPr lang="en-US" sz="4400" b="1" dirty="0"/>
              <a:t>VOTE</a:t>
            </a:r>
          </a:p>
        </p:txBody>
      </p:sp>
    </p:spTree>
    <p:extLst>
      <p:ext uri="{BB962C8B-B14F-4D97-AF65-F5344CB8AC3E}">
        <p14:creationId xmlns:p14="http://schemas.microsoft.com/office/powerpoint/2010/main" val="749093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5">
                                            <p:txEl>
                                              <p:pRg st="0" end="0"/>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5">
                                            <p:txEl>
                                              <p:pRg st="1" end="1"/>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5">
                                            <p:txEl>
                                              <p:pRg st="2" end="2"/>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192234F-20B2-4F0A-9820-01E843755C9D}"/>
              </a:ext>
            </a:extLst>
          </p:cNvPr>
          <p:cNvSpPr>
            <a:spLocks noGrp="1"/>
          </p:cNvSpPr>
          <p:nvPr>
            <p:ph type="title"/>
          </p:nvPr>
        </p:nvSpPr>
        <p:spPr/>
        <p:txBody>
          <a:bodyPr/>
          <a:lstStyle/>
          <a:p>
            <a:r>
              <a:rPr lang="en-US" dirty="0"/>
              <a:t>Association Priorities</a:t>
            </a:r>
          </a:p>
        </p:txBody>
      </p:sp>
      <p:sp>
        <p:nvSpPr>
          <p:cNvPr id="5" name="Content Placeholder 4">
            <a:extLst>
              <a:ext uri="{FF2B5EF4-FFF2-40B4-BE49-F238E27FC236}">
                <a16:creationId xmlns:a16="http://schemas.microsoft.com/office/drawing/2014/main" id="{F7F0F9B6-C6C0-4BEC-A9FE-581C2F995509}"/>
              </a:ext>
            </a:extLst>
          </p:cNvPr>
          <p:cNvSpPr>
            <a:spLocks noGrp="1"/>
          </p:cNvSpPr>
          <p:nvPr>
            <p:ph idx="1"/>
          </p:nvPr>
        </p:nvSpPr>
        <p:spPr/>
        <p:txBody>
          <a:bodyPr>
            <a:normAutofit/>
          </a:bodyPr>
          <a:lstStyle/>
          <a:p>
            <a:r>
              <a:rPr lang="en-US" dirty="0"/>
              <a:t>2023 Recommended Priorities</a:t>
            </a:r>
          </a:p>
          <a:p>
            <a:pPr marL="800100" lvl="1" indent="-342900">
              <a:buFont typeface="+mj-lt"/>
              <a:buAutoNum type="arabicPeriod"/>
            </a:pPr>
            <a:r>
              <a:rPr lang="en-US" dirty="0"/>
              <a:t>Safe Operations</a:t>
            </a:r>
          </a:p>
          <a:p>
            <a:pPr marL="800100" lvl="1" indent="-342900">
              <a:buFont typeface="+mj-lt"/>
              <a:buAutoNum type="arabicPeriod"/>
            </a:pPr>
            <a:r>
              <a:rPr lang="en-US" dirty="0"/>
              <a:t>Complete Litigation</a:t>
            </a:r>
          </a:p>
          <a:p>
            <a:pPr marL="800100" lvl="1" indent="-342900">
              <a:buFont typeface="+mj-lt"/>
              <a:buAutoNum type="arabicPeriod"/>
            </a:pPr>
            <a:r>
              <a:rPr lang="en-US" dirty="0"/>
              <a:t>Financial Health</a:t>
            </a:r>
          </a:p>
          <a:p>
            <a:pPr marL="800100" lvl="1" indent="-342900">
              <a:buFont typeface="+mj-lt"/>
              <a:buAutoNum type="arabicPeriod"/>
            </a:pPr>
            <a:r>
              <a:rPr lang="en-US" dirty="0"/>
              <a:t>Repairs and Upgrades</a:t>
            </a:r>
          </a:p>
          <a:p>
            <a:pPr marL="0" indent="0">
              <a:buNone/>
            </a:pPr>
            <a:endParaRPr lang="en-US" dirty="0"/>
          </a:p>
          <a:p>
            <a:endParaRPr lang="en-US" dirty="0"/>
          </a:p>
        </p:txBody>
      </p:sp>
      <p:sp>
        <p:nvSpPr>
          <p:cNvPr id="2" name="Slide Number Placeholder 1">
            <a:extLst>
              <a:ext uri="{FF2B5EF4-FFF2-40B4-BE49-F238E27FC236}">
                <a16:creationId xmlns:a16="http://schemas.microsoft.com/office/drawing/2014/main" id="{8B7D653F-F6D1-4647-AF8E-73CF785EC49D}"/>
              </a:ext>
            </a:extLst>
          </p:cNvPr>
          <p:cNvSpPr>
            <a:spLocks noGrp="1"/>
          </p:cNvSpPr>
          <p:nvPr>
            <p:ph type="sldNum" sz="quarter" idx="12"/>
          </p:nvPr>
        </p:nvSpPr>
        <p:spPr/>
        <p:txBody>
          <a:bodyPr/>
          <a:lstStyle/>
          <a:p>
            <a:fld id="{2A5B3224-62F1-4499-BAB7-24CE1EE1A6A8}" type="slidenum">
              <a:rPr lang="en-US" smtClean="0"/>
              <a:t>22</a:t>
            </a:fld>
            <a:endParaRPr lang="en-US"/>
          </a:p>
        </p:txBody>
      </p:sp>
    </p:spTree>
    <p:extLst>
      <p:ext uri="{BB962C8B-B14F-4D97-AF65-F5344CB8AC3E}">
        <p14:creationId xmlns:p14="http://schemas.microsoft.com/office/powerpoint/2010/main" val="357873804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4CCF90-D44E-47C0-936A-206891D6CB4A}"/>
              </a:ext>
            </a:extLst>
          </p:cNvPr>
          <p:cNvSpPr>
            <a:spLocks noGrp="1"/>
          </p:cNvSpPr>
          <p:nvPr>
            <p:ph type="ctrTitle"/>
          </p:nvPr>
        </p:nvSpPr>
        <p:spPr/>
        <p:txBody>
          <a:bodyPr/>
          <a:lstStyle/>
          <a:p>
            <a:r>
              <a:rPr lang="en-US" dirty="0"/>
              <a:t>Questions/Comments?</a:t>
            </a:r>
          </a:p>
        </p:txBody>
      </p:sp>
    </p:spTree>
    <p:extLst>
      <p:ext uri="{BB962C8B-B14F-4D97-AF65-F5344CB8AC3E}">
        <p14:creationId xmlns:p14="http://schemas.microsoft.com/office/powerpoint/2010/main" val="142390135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1E85B0-EA27-4A7A-BE5F-A8BB549145DC}"/>
              </a:ext>
            </a:extLst>
          </p:cNvPr>
          <p:cNvSpPr>
            <a:spLocks noGrp="1"/>
          </p:cNvSpPr>
          <p:nvPr>
            <p:ph type="title"/>
          </p:nvPr>
        </p:nvSpPr>
        <p:spPr/>
        <p:txBody>
          <a:bodyPr/>
          <a:lstStyle/>
          <a:p>
            <a:r>
              <a:rPr lang="en-US" dirty="0"/>
              <a:t>Move to Adjourn</a:t>
            </a:r>
          </a:p>
        </p:txBody>
      </p:sp>
      <p:sp>
        <p:nvSpPr>
          <p:cNvPr id="4" name="Content Placeholder 3">
            <a:extLst>
              <a:ext uri="{FF2B5EF4-FFF2-40B4-BE49-F238E27FC236}">
                <a16:creationId xmlns:a16="http://schemas.microsoft.com/office/drawing/2014/main" id="{D10B2683-4388-47A0-8085-045D99B13527}"/>
              </a:ext>
            </a:extLst>
          </p:cNvPr>
          <p:cNvSpPr>
            <a:spLocks noGrp="1"/>
          </p:cNvSpPr>
          <p:nvPr>
            <p:ph idx="1"/>
          </p:nvPr>
        </p:nvSpPr>
        <p:spPr/>
        <p:txBody>
          <a:bodyPr/>
          <a:lstStyle/>
          <a:p>
            <a:pPr marL="0" indent="-457200">
              <a:lnSpc>
                <a:spcPct val="100000"/>
              </a:lnSpc>
              <a:buNone/>
            </a:pPr>
            <a:endParaRPr lang="en-US" sz="3200" b="1" dirty="0"/>
          </a:p>
          <a:p>
            <a:pPr marL="0" indent="0">
              <a:buNone/>
            </a:pPr>
            <a:r>
              <a:rPr lang="en-US" sz="3600" dirty="0"/>
              <a:t>Thank You for Your Participation and Attendance!</a:t>
            </a:r>
          </a:p>
        </p:txBody>
      </p:sp>
      <p:sp>
        <p:nvSpPr>
          <p:cNvPr id="3" name="Slide Number Placeholder 2">
            <a:extLst>
              <a:ext uri="{FF2B5EF4-FFF2-40B4-BE49-F238E27FC236}">
                <a16:creationId xmlns:a16="http://schemas.microsoft.com/office/drawing/2014/main" id="{6C7E1886-F539-4CDF-BBA1-A7DF20E43040}"/>
              </a:ext>
            </a:extLst>
          </p:cNvPr>
          <p:cNvSpPr>
            <a:spLocks noGrp="1"/>
          </p:cNvSpPr>
          <p:nvPr>
            <p:ph type="sldNum" sz="quarter" idx="12"/>
          </p:nvPr>
        </p:nvSpPr>
        <p:spPr/>
        <p:txBody>
          <a:bodyPr/>
          <a:lstStyle/>
          <a:p>
            <a:fld id="{2A5B3224-62F1-4499-BAB7-24CE1EE1A6A8}" type="slidenum">
              <a:rPr lang="en-US" smtClean="0"/>
              <a:t>24</a:t>
            </a:fld>
            <a:endParaRPr lang="en-US"/>
          </a:p>
        </p:txBody>
      </p:sp>
    </p:spTree>
    <p:extLst>
      <p:ext uri="{BB962C8B-B14F-4D97-AF65-F5344CB8AC3E}">
        <p14:creationId xmlns:p14="http://schemas.microsoft.com/office/powerpoint/2010/main" val="4205094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400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par>
                          <p:cTn id="7" fill="hold">
                            <p:stCondLst>
                              <p:cond delay="4000"/>
                            </p:stCondLst>
                            <p:childTnLst>
                              <p:par>
                                <p:cTn id="8" presetID="1" presetClass="entr" presetSubtype="0" fill="hold" grpId="0" nodeType="afterEffect">
                                  <p:stCondLst>
                                    <p:cond delay="2000"/>
                                  </p:stCondLst>
                                  <p:childTnLst>
                                    <p:set>
                                      <p:cBhvr>
                                        <p:cTn id="9"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EA6255-F34E-33D5-FB4F-C4636F85AED8}"/>
              </a:ext>
            </a:extLst>
          </p:cNvPr>
          <p:cNvSpPr>
            <a:spLocks noGrp="1"/>
          </p:cNvSpPr>
          <p:nvPr>
            <p:ph type="title"/>
          </p:nvPr>
        </p:nvSpPr>
        <p:spPr/>
        <p:txBody>
          <a:bodyPr/>
          <a:lstStyle/>
          <a:p>
            <a:r>
              <a:rPr lang="en-US" dirty="0"/>
              <a:t>Call To Order</a:t>
            </a:r>
          </a:p>
        </p:txBody>
      </p:sp>
      <p:sp>
        <p:nvSpPr>
          <p:cNvPr id="3" name="Content Placeholder 2">
            <a:extLst>
              <a:ext uri="{FF2B5EF4-FFF2-40B4-BE49-F238E27FC236}">
                <a16:creationId xmlns:a16="http://schemas.microsoft.com/office/drawing/2014/main" id="{8EA5A165-A73A-2E2C-DAEE-B91B78D0FF25}"/>
              </a:ext>
            </a:extLst>
          </p:cNvPr>
          <p:cNvSpPr>
            <a:spLocks noGrp="1"/>
          </p:cNvSpPr>
          <p:nvPr>
            <p:ph idx="1"/>
          </p:nvPr>
        </p:nvSpPr>
        <p:spPr/>
        <p:txBody>
          <a:bodyPr/>
          <a:lstStyle/>
          <a:p>
            <a:r>
              <a:rPr lang="en-US" dirty="0"/>
              <a:t>Quorum in Attendance</a:t>
            </a:r>
          </a:p>
          <a:p>
            <a:pPr lvl="1"/>
            <a:r>
              <a:rPr lang="en-US" dirty="0"/>
              <a:t>20% Required (43/216 current owners)</a:t>
            </a:r>
          </a:p>
          <a:p>
            <a:pPr lvl="1"/>
            <a:endParaRPr lang="en-US" dirty="0"/>
          </a:p>
          <a:p>
            <a:pPr marL="457200" lvl="1" indent="0">
              <a:buNone/>
            </a:pPr>
            <a:endParaRPr lang="en-US" dirty="0"/>
          </a:p>
          <a:p>
            <a:r>
              <a:rPr lang="en-US" dirty="0"/>
              <a:t>Meeting Roles</a:t>
            </a:r>
          </a:p>
          <a:p>
            <a:pPr lvl="1">
              <a:lnSpc>
                <a:spcPct val="100000"/>
              </a:lnSpc>
              <a:spcBef>
                <a:spcPts val="0"/>
              </a:spcBef>
              <a:spcAft>
                <a:spcPts val="1800"/>
              </a:spcAft>
            </a:pPr>
            <a:r>
              <a:rPr lang="en-US" dirty="0"/>
              <a:t>Sergeant at Arms - Carey Sharp</a:t>
            </a:r>
          </a:p>
          <a:p>
            <a:pPr lvl="1">
              <a:lnSpc>
                <a:spcPct val="100000"/>
              </a:lnSpc>
              <a:spcBef>
                <a:spcPts val="0"/>
              </a:spcBef>
              <a:spcAft>
                <a:spcPts val="1800"/>
              </a:spcAft>
            </a:pPr>
            <a:r>
              <a:rPr lang="en-US" dirty="0"/>
              <a:t>Timekeeper - Rob Reece</a:t>
            </a:r>
          </a:p>
          <a:p>
            <a:pPr lvl="1">
              <a:lnSpc>
                <a:spcPct val="100000"/>
              </a:lnSpc>
              <a:spcBef>
                <a:spcPts val="0"/>
              </a:spcBef>
              <a:spcAft>
                <a:spcPts val="1800"/>
              </a:spcAft>
            </a:pPr>
            <a:r>
              <a:rPr lang="en-US" dirty="0"/>
              <a:t>Parliamentarian – Bob Smith</a:t>
            </a:r>
          </a:p>
        </p:txBody>
      </p:sp>
    </p:spTree>
    <p:extLst>
      <p:ext uri="{BB962C8B-B14F-4D97-AF65-F5344CB8AC3E}">
        <p14:creationId xmlns:p14="http://schemas.microsoft.com/office/powerpoint/2010/main" val="16350104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507C0E-912B-7E0A-31B2-0804FF0EFD91}"/>
              </a:ext>
            </a:extLst>
          </p:cNvPr>
          <p:cNvSpPr>
            <a:spLocks noGrp="1"/>
          </p:cNvSpPr>
          <p:nvPr>
            <p:ph type="title"/>
          </p:nvPr>
        </p:nvSpPr>
        <p:spPr/>
        <p:txBody>
          <a:bodyPr/>
          <a:lstStyle/>
          <a:p>
            <a:r>
              <a:rPr lang="en-US" dirty="0"/>
              <a:t>Code of Conduct</a:t>
            </a:r>
          </a:p>
        </p:txBody>
      </p:sp>
      <p:sp>
        <p:nvSpPr>
          <p:cNvPr id="4" name="Content Placeholder 3">
            <a:extLst>
              <a:ext uri="{FF2B5EF4-FFF2-40B4-BE49-F238E27FC236}">
                <a16:creationId xmlns:a16="http://schemas.microsoft.com/office/drawing/2014/main" id="{210140E2-1155-73CD-F9E1-0320C517C1C3}"/>
              </a:ext>
            </a:extLst>
          </p:cNvPr>
          <p:cNvSpPr txBox="1">
            <a:spLocks/>
          </p:cNvSpPr>
          <p:nvPr/>
        </p:nvSpPr>
        <p:spPr>
          <a:xfrm>
            <a:off x="1074794" y="2267505"/>
            <a:ext cx="3949967" cy="376766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Silence cell phones</a:t>
            </a:r>
          </a:p>
          <a:p>
            <a:r>
              <a:rPr lang="en-US" dirty="0"/>
              <a:t>No sidebar discussions</a:t>
            </a:r>
          </a:p>
          <a:p>
            <a:r>
              <a:rPr lang="en-US" dirty="0"/>
              <a:t>Robert’s Rules apply - no speaking until given the floor</a:t>
            </a:r>
          </a:p>
          <a:p>
            <a:r>
              <a:rPr lang="en-US" dirty="0"/>
              <a:t>Wait for Microphone when recognized so all can hear your remarks</a:t>
            </a:r>
          </a:p>
        </p:txBody>
      </p:sp>
      <p:sp>
        <p:nvSpPr>
          <p:cNvPr id="5" name="Content Placeholder 2">
            <a:extLst>
              <a:ext uri="{FF2B5EF4-FFF2-40B4-BE49-F238E27FC236}">
                <a16:creationId xmlns:a16="http://schemas.microsoft.com/office/drawing/2014/main" id="{2C4B7BFC-72F8-688D-53C2-A47E81EC8778}"/>
              </a:ext>
            </a:extLst>
          </p:cNvPr>
          <p:cNvSpPr txBox="1">
            <a:spLocks/>
          </p:cNvSpPr>
          <p:nvPr/>
        </p:nvSpPr>
        <p:spPr>
          <a:xfrm>
            <a:off x="6721983" y="1993776"/>
            <a:ext cx="3948238" cy="3759200"/>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a:p>
            <a:r>
              <a:rPr lang="en-US" dirty="0"/>
              <a:t>Introduce yourself before speaking</a:t>
            </a:r>
          </a:p>
          <a:p>
            <a:r>
              <a:rPr lang="en-US" dirty="0"/>
              <a:t>Open and respectful discussion</a:t>
            </a:r>
          </a:p>
          <a:p>
            <a:r>
              <a:rPr lang="en-US" dirty="0"/>
              <a:t>No more than three minutes per question</a:t>
            </a:r>
          </a:p>
          <a:p>
            <a:r>
              <a:rPr lang="en-US" dirty="0"/>
              <a:t>Voting will be in person  or by proxy</a:t>
            </a:r>
          </a:p>
        </p:txBody>
      </p:sp>
    </p:spTree>
    <p:extLst>
      <p:ext uri="{BB962C8B-B14F-4D97-AF65-F5344CB8AC3E}">
        <p14:creationId xmlns:p14="http://schemas.microsoft.com/office/powerpoint/2010/main" val="19120946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C173FB-B864-9193-9B06-2AB5E4A033CC}"/>
              </a:ext>
            </a:extLst>
          </p:cNvPr>
          <p:cNvSpPr>
            <a:spLocks noGrp="1"/>
          </p:cNvSpPr>
          <p:nvPr>
            <p:ph type="title"/>
          </p:nvPr>
        </p:nvSpPr>
        <p:spPr>
          <a:xfrm>
            <a:off x="838200" y="240833"/>
            <a:ext cx="10515600" cy="1325563"/>
          </a:xfrm>
        </p:spPr>
        <p:txBody>
          <a:bodyPr/>
          <a:lstStyle/>
          <a:p>
            <a:r>
              <a:rPr lang="en-US" dirty="0"/>
              <a:t>Agenda</a:t>
            </a:r>
          </a:p>
        </p:txBody>
      </p:sp>
      <p:sp>
        <p:nvSpPr>
          <p:cNvPr id="4" name="Content Placeholder 3">
            <a:extLst>
              <a:ext uri="{FF2B5EF4-FFF2-40B4-BE49-F238E27FC236}">
                <a16:creationId xmlns:a16="http://schemas.microsoft.com/office/drawing/2014/main" id="{68A97F80-CC6D-3B20-5C3C-766E18F75603}"/>
              </a:ext>
            </a:extLst>
          </p:cNvPr>
          <p:cNvSpPr txBox="1">
            <a:spLocks/>
          </p:cNvSpPr>
          <p:nvPr/>
        </p:nvSpPr>
        <p:spPr>
          <a:xfrm>
            <a:off x="376561" y="1364516"/>
            <a:ext cx="5719439" cy="5395118"/>
          </a:xfrm>
          <a:prstGeom prst="rect">
            <a:avLst/>
          </a:prstGeom>
        </p:spPr>
        <p:txBody>
          <a:bodyPr vert="horz" wrap="square"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t>Approve 2021 Annual Meeting Minutes</a:t>
            </a:r>
          </a:p>
          <a:p>
            <a:r>
              <a:rPr lang="en-US" sz="2400" dirty="0"/>
              <a:t>2022 Priorities</a:t>
            </a:r>
          </a:p>
          <a:p>
            <a:r>
              <a:rPr lang="en-US" sz="2400" dirty="0"/>
              <a:t>Legal Update</a:t>
            </a:r>
          </a:p>
          <a:p>
            <a:r>
              <a:rPr lang="en-US" sz="2400" dirty="0"/>
              <a:t>Financial Report</a:t>
            </a:r>
          </a:p>
          <a:p>
            <a:pPr lvl="1"/>
            <a:r>
              <a:rPr lang="en-US" sz="2000" dirty="0"/>
              <a:t>Approve 2023 Budget</a:t>
            </a:r>
          </a:p>
          <a:p>
            <a:r>
              <a:rPr lang="en-US" sz="2400" dirty="0"/>
              <a:t>Brief Updates</a:t>
            </a:r>
          </a:p>
          <a:p>
            <a:pPr lvl="1"/>
            <a:r>
              <a:rPr lang="en-US" dirty="0"/>
              <a:t>Collections</a:t>
            </a:r>
          </a:p>
          <a:p>
            <a:pPr lvl="1"/>
            <a:r>
              <a:rPr lang="en-US" dirty="0"/>
              <a:t>Safety Zone</a:t>
            </a:r>
          </a:p>
          <a:p>
            <a:pPr lvl="1"/>
            <a:r>
              <a:rPr lang="en-US" dirty="0"/>
              <a:t>Repairs and Improvements</a:t>
            </a:r>
          </a:p>
          <a:p>
            <a:pPr lvl="1"/>
            <a:r>
              <a:rPr lang="en-US" dirty="0"/>
              <a:t>Cleveland – Gibbs Realignment</a:t>
            </a:r>
          </a:p>
          <a:p>
            <a:pPr lvl="1"/>
            <a:r>
              <a:rPr lang="en-US" dirty="0"/>
              <a:t>Potential AFW Class D change</a:t>
            </a:r>
          </a:p>
          <a:p>
            <a:endParaRPr lang="en-US" sz="2000" dirty="0"/>
          </a:p>
          <a:p>
            <a:endParaRPr lang="en-US" sz="2000" dirty="0">
              <a:solidFill>
                <a:schemeClr val="tx2"/>
              </a:solidFill>
            </a:endParaRPr>
          </a:p>
        </p:txBody>
      </p:sp>
      <p:sp>
        <p:nvSpPr>
          <p:cNvPr id="5" name="Content Placeholder 3">
            <a:extLst>
              <a:ext uri="{FF2B5EF4-FFF2-40B4-BE49-F238E27FC236}">
                <a16:creationId xmlns:a16="http://schemas.microsoft.com/office/drawing/2014/main" id="{C9A88ACB-85C6-BBB7-D061-49D8CE6284B0}"/>
              </a:ext>
            </a:extLst>
          </p:cNvPr>
          <p:cNvSpPr txBox="1">
            <a:spLocks/>
          </p:cNvSpPr>
          <p:nvPr/>
        </p:nvSpPr>
        <p:spPr>
          <a:xfrm>
            <a:off x="5981331" y="1348980"/>
            <a:ext cx="5932502" cy="5395118"/>
          </a:xfrm>
          <a:prstGeom prst="rect">
            <a:avLst/>
          </a:prstGeom>
        </p:spPr>
        <p:txBody>
          <a:bodyPr vert="horz" wrap="square"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t>Ratify Board Actions</a:t>
            </a:r>
          </a:p>
          <a:p>
            <a:r>
              <a:rPr lang="en-US" sz="2400" dirty="0"/>
              <a:t>Discussion Topics</a:t>
            </a:r>
          </a:p>
          <a:p>
            <a:pPr lvl="1"/>
            <a:r>
              <a:rPr lang="en-US" sz="2000" dirty="0"/>
              <a:t>Amend By-Laws for Voting Privileges</a:t>
            </a:r>
          </a:p>
          <a:p>
            <a:pPr lvl="1"/>
            <a:r>
              <a:rPr lang="en-US" sz="2000" dirty="0"/>
              <a:t>Fencing Standards</a:t>
            </a:r>
          </a:p>
          <a:p>
            <a:pPr lvl="1"/>
            <a:r>
              <a:rPr lang="en-US" sz="2000" dirty="0"/>
              <a:t>Runway Markings</a:t>
            </a:r>
          </a:p>
          <a:p>
            <a:r>
              <a:rPr lang="en-US" sz="2400" dirty="0"/>
              <a:t>Elect Three Board Members</a:t>
            </a:r>
          </a:p>
          <a:p>
            <a:r>
              <a:rPr lang="en-US" sz="2400" dirty="0"/>
              <a:t>2023 Priority Review</a:t>
            </a:r>
          </a:p>
          <a:p>
            <a:r>
              <a:rPr lang="en-US" sz="2400" dirty="0"/>
              <a:t>Questions/Comments</a:t>
            </a:r>
          </a:p>
          <a:p>
            <a:r>
              <a:rPr lang="en-US" sz="2400" dirty="0"/>
              <a:t>Adjourn</a:t>
            </a:r>
          </a:p>
          <a:p>
            <a:endParaRPr lang="en-US" sz="2000" dirty="0"/>
          </a:p>
          <a:p>
            <a:endParaRPr lang="en-US" sz="2000" dirty="0">
              <a:solidFill>
                <a:schemeClr val="tx2"/>
              </a:solidFill>
            </a:endParaRPr>
          </a:p>
        </p:txBody>
      </p:sp>
    </p:spTree>
    <p:extLst>
      <p:ext uri="{BB962C8B-B14F-4D97-AF65-F5344CB8AC3E}">
        <p14:creationId xmlns:p14="http://schemas.microsoft.com/office/powerpoint/2010/main" val="17002744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E089EE-F955-45C3-88D8-9974C037630B}"/>
              </a:ext>
            </a:extLst>
          </p:cNvPr>
          <p:cNvSpPr>
            <a:spLocks noGrp="1"/>
          </p:cNvSpPr>
          <p:nvPr>
            <p:ph type="ctrTitle"/>
          </p:nvPr>
        </p:nvSpPr>
        <p:spPr>
          <a:xfrm>
            <a:off x="1524000" y="1844581"/>
            <a:ext cx="9144000" cy="2387600"/>
          </a:xfrm>
        </p:spPr>
        <p:txBody>
          <a:bodyPr/>
          <a:lstStyle/>
          <a:p>
            <a:r>
              <a:rPr lang="en-US" dirty="0"/>
              <a:t>Approve Minutes of 2021 Annual Meeting</a:t>
            </a:r>
          </a:p>
        </p:txBody>
      </p:sp>
      <p:sp>
        <p:nvSpPr>
          <p:cNvPr id="3" name="Slide Number Placeholder 2">
            <a:extLst>
              <a:ext uri="{FF2B5EF4-FFF2-40B4-BE49-F238E27FC236}">
                <a16:creationId xmlns:a16="http://schemas.microsoft.com/office/drawing/2014/main" id="{B818310C-7309-44D6-A030-CF1DC7D2BD26}"/>
              </a:ext>
            </a:extLst>
          </p:cNvPr>
          <p:cNvSpPr>
            <a:spLocks noGrp="1"/>
          </p:cNvSpPr>
          <p:nvPr>
            <p:ph type="sldNum" sz="quarter" idx="12"/>
          </p:nvPr>
        </p:nvSpPr>
        <p:spPr/>
        <p:txBody>
          <a:bodyPr/>
          <a:lstStyle/>
          <a:p>
            <a:fld id="{2A5B3224-62F1-4499-BAB7-24CE1EE1A6A8}" type="slidenum">
              <a:rPr lang="en-US" smtClean="0"/>
              <a:t>6</a:t>
            </a:fld>
            <a:endParaRPr lang="en-US"/>
          </a:p>
        </p:txBody>
      </p:sp>
    </p:spTree>
    <p:extLst>
      <p:ext uri="{BB962C8B-B14F-4D97-AF65-F5344CB8AC3E}">
        <p14:creationId xmlns:p14="http://schemas.microsoft.com/office/powerpoint/2010/main" val="1000356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968879-A211-43A5-9343-6A8AD8CF0F3F}"/>
              </a:ext>
            </a:extLst>
          </p:cNvPr>
          <p:cNvSpPr>
            <a:spLocks noGrp="1"/>
          </p:cNvSpPr>
          <p:nvPr>
            <p:ph type="title"/>
          </p:nvPr>
        </p:nvSpPr>
        <p:spPr/>
        <p:txBody>
          <a:bodyPr/>
          <a:lstStyle/>
          <a:p>
            <a:r>
              <a:rPr lang="en-US" dirty="0"/>
              <a:t>Association Priorities</a:t>
            </a:r>
          </a:p>
        </p:txBody>
      </p:sp>
      <p:sp>
        <p:nvSpPr>
          <p:cNvPr id="3" name="Content Placeholder 2">
            <a:extLst>
              <a:ext uri="{FF2B5EF4-FFF2-40B4-BE49-F238E27FC236}">
                <a16:creationId xmlns:a16="http://schemas.microsoft.com/office/drawing/2014/main" id="{9AD16895-A83B-42BD-849C-BFF2FE68AB6E}"/>
              </a:ext>
            </a:extLst>
          </p:cNvPr>
          <p:cNvSpPr>
            <a:spLocks noGrp="1"/>
          </p:cNvSpPr>
          <p:nvPr>
            <p:ph idx="1"/>
          </p:nvPr>
        </p:nvSpPr>
        <p:spPr/>
        <p:txBody>
          <a:bodyPr/>
          <a:lstStyle/>
          <a:p>
            <a:r>
              <a:rPr lang="en-US" dirty="0"/>
              <a:t>2022 Priorities</a:t>
            </a:r>
          </a:p>
          <a:p>
            <a:pPr marL="800100" lvl="1" indent="-342900">
              <a:buFont typeface="+mj-lt"/>
              <a:buAutoNum type="arabicPeriod"/>
            </a:pPr>
            <a:r>
              <a:rPr lang="en-US" dirty="0"/>
              <a:t>Safe Operations</a:t>
            </a:r>
          </a:p>
          <a:p>
            <a:pPr marL="800100" lvl="1" indent="-342900">
              <a:buFont typeface="+mj-lt"/>
              <a:buAutoNum type="arabicPeriod"/>
            </a:pPr>
            <a:r>
              <a:rPr lang="en-US" dirty="0"/>
              <a:t>Complete Litigation</a:t>
            </a:r>
          </a:p>
          <a:p>
            <a:pPr marL="800100" lvl="1" indent="-342900">
              <a:buFont typeface="+mj-lt"/>
              <a:buAutoNum type="arabicPeriod"/>
            </a:pPr>
            <a:r>
              <a:rPr lang="en-US" dirty="0"/>
              <a:t>Financial Health</a:t>
            </a:r>
          </a:p>
          <a:p>
            <a:pPr marL="800100" lvl="1" indent="-342900">
              <a:buFont typeface="+mj-lt"/>
              <a:buAutoNum type="arabicPeriod"/>
            </a:pPr>
            <a:r>
              <a:rPr lang="en-US" dirty="0"/>
              <a:t>Repairs and Upgrades</a:t>
            </a:r>
          </a:p>
        </p:txBody>
      </p:sp>
      <p:sp>
        <p:nvSpPr>
          <p:cNvPr id="4" name="Slide Number Placeholder 3">
            <a:extLst>
              <a:ext uri="{FF2B5EF4-FFF2-40B4-BE49-F238E27FC236}">
                <a16:creationId xmlns:a16="http://schemas.microsoft.com/office/drawing/2014/main" id="{346744D9-F4F8-45A9-B885-40D08E3F510B}"/>
              </a:ext>
            </a:extLst>
          </p:cNvPr>
          <p:cNvSpPr>
            <a:spLocks noGrp="1"/>
          </p:cNvSpPr>
          <p:nvPr>
            <p:ph type="sldNum" sz="quarter" idx="12"/>
          </p:nvPr>
        </p:nvSpPr>
        <p:spPr/>
        <p:txBody>
          <a:bodyPr/>
          <a:lstStyle/>
          <a:p>
            <a:fld id="{2A5B3224-62F1-4499-BAB7-24CE1EE1A6A8}" type="slidenum">
              <a:rPr lang="en-US" smtClean="0"/>
              <a:t>7</a:t>
            </a:fld>
            <a:endParaRPr lang="en-US"/>
          </a:p>
        </p:txBody>
      </p:sp>
    </p:spTree>
    <p:extLst>
      <p:ext uri="{BB962C8B-B14F-4D97-AF65-F5344CB8AC3E}">
        <p14:creationId xmlns:p14="http://schemas.microsoft.com/office/powerpoint/2010/main" val="17033982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A13807-C3EC-DFD2-907D-6A34C3E7EE11}"/>
              </a:ext>
            </a:extLst>
          </p:cNvPr>
          <p:cNvSpPr>
            <a:spLocks noGrp="1"/>
          </p:cNvSpPr>
          <p:nvPr>
            <p:ph type="title"/>
          </p:nvPr>
        </p:nvSpPr>
        <p:spPr/>
        <p:txBody>
          <a:bodyPr/>
          <a:lstStyle/>
          <a:p>
            <a:r>
              <a:rPr lang="en-US" dirty="0"/>
              <a:t>Legal Update</a:t>
            </a:r>
          </a:p>
        </p:txBody>
      </p:sp>
      <p:sp>
        <p:nvSpPr>
          <p:cNvPr id="3" name="Content Placeholder 2">
            <a:extLst>
              <a:ext uri="{FF2B5EF4-FFF2-40B4-BE49-F238E27FC236}">
                <a16:creationId xmlns:a16="http://schemas.microsoft.com/office/drawing/2014/main" id="{D73BDD31-65B2-F2DB-B6A5-5BA3FCCD0EBD}"/>
              </a:ext>
            </a:extLst>
          </p:cNvPr>
          <p:cNvSpPr>
            <a:spLocks noGrp="1"/>
          </p:cNvSpPr>
          <p:nvPr>
            <p:ph idx="1"/>
          </p:nvPr>
        </p:nvSpPr>
        <p:spPr>
          <a:xfrm>
            <a:off x="838200" y="1435007"/>
            <a:ext cx="10977979" cy="5282315"/>
          </a:xfrm>
        </p:spPr>
        <p:txBody>
          <a:bodyPr>
            <a:normAutofit fontScale="77500" lnSpcReduction="20000"/>
          </a:bodyPr>
          <a:lstStyle/>
          <a:p>
            <a:r>
              <a:rPr lang="en-US" dirty="0"/>
              <a:t>Declaratory Action Filed Aug 2020</a:t>
            </a:r>
          </a:p>
          <a:p>
            <a:pPr lvl="1"/>
            <a:r>
              <a:rPr lang="en-US" dirty="0"/>
              <a:t>Temporary Injunction Granted Dec 2020</a:t>
            </a:r>
          </a:p>
          <a:p>
            <a:pPr lvl="1"/>
            <a:r>
              <a:rPr lang="en-US" dirty="0"/>
              <a:t>Injunction Modified by Appeal Jan 2021</a:t>
            </a:r>
          </a:p>
          <a:p>
            <a:r>
              <a:rPr lang="en-US" dirty="0"/>
              <a:t>Motion for Summary Judgement (MSJ) Filed August 15, 2022 </a:t>
            </a:r>
          </a:p>
          <a:p>
            <a:pPr lvl="1"/>
            <a:r>
              <a:rPr lang="en-US" dirty="0"/>
              <a:t>Conclusion; Paragraph 76; Page 35; Requests Declarative Judgement on the following:</a:t>
            </a:r>
          </a:p>
          <a:p>
            <a:pPr marL="971550" lvl="1" indent="-514350">
              <a:buFont typeface="+mj-lt"/>
              <a:buAutoNum type="arabicPeriod"/>
            </a:pPr>
            <a:r>
              <a:rPr lang="en-US" dirty="0"/>
              <a:t>the POA’s Board has the exclusive authority to govern, operate, and manage Aero Valley Airport</a:t>
            </a:r>
          </a:p>
          <a:p>
            <a:pPr marL="971550" lvl="1" indent="-514350">
              <a:buFont typeface="+mj-lt"/>
              <a:buAutoNum type="arabicPeriod"/>
            </a:pPr>
            <a:r>
              <a:rPr lang="en-US" dirty="0"/>
              <a:t>the Board’s authority extends to all runway access and use easement holders</a:t>
            </a:r>
          </a:p>
          <a:p>
            <a:pPr marL="971550" lvl="1" indent="-514350">
              <a:buFont typeface="+mj-lt"/>
              <a:buAutoNum type="arabicPeriod"/>
            </a:pPr>
            <a:r>
              <a:rPr lang="en-US" dirty="0"/>
              <a:t>AVDCO’s restrictions apply to all lots formerly owned by Whyte</a:t>
            </a:r>
          </a:p>
          <a:p>
            <a:pPr marL="971550" lvl="1" indent="-514350">
              <a:buFont typeface="+mj-lt"/>
              <a:buAutoNum type="arabicPeriod"/>
            </a:pPr>
            <a:r>
              <a:rPr lang="en-US" dirty="0"/>
              <a:t>any document recorded by defendants is void to the extent that it conflicts with the POA’s authority to operate and manage the airport or conflicts with easement holders’ rights and duties</a:t>
            </a:r>
          </a:p>
          <a:p>
            <a:pPr marL="971550" lvl="1" indent="-514350">
              <a:buFont typeface="+mj-lt"/>
              <a:buAutoNum type="arabicPeriod"/>
            </a:pPr>
            <a:r>
              <a:rPr lang="en-US" dirty="0"/>
              <a:t>defendants have a legal duty to transfer fee simple title to the runway-parallel taxiway tracts and other Airport common areas they own to the POA</a:t>
            </a:r>
          </a:p>
          <a:p>
            <a:r>
              <a:rPr lang="en-US" dirty="0"/>
              <a:t>Cross Motion for Summary Judgement (CSMJ) Filed by Defendant August 26, 2022</a:t>
            </a:r>
          </a:p>
          <a:p>
            <a:pPr lvl="1"/>
            <a:r>
              <a:rPr lang="en-US" dirty="0"/>
              <a:t>Plaintiff Response to CMSJ Filed September 9, 2022</a:t>
            </a:r>
          </a:p>
          <a:p>
            <a:r>
              <a:rPr lang="en-US" dirty="0"/>
              <a:t>Hearing Held October 14, 2022</a:t>
            </a:r>
          </a:p>
          <a:p>
            <a:pPr lvl="1"/>
            <a:r>
              <a:rPr lang="en-US" dirty="0"/>
              <a:t>No Judgment until other trial docket cleared through November</a:t>
            </a:r>
          </a:p>
          <a:p>
            <a:r>
              <a:rPr lang="en-US" dirty="0"/>
              <a:t>Half Day Hearing Scheduled November 22, 2022</a:t>
            </a:r>
          </a:p>
          <a:p>
            <a:pPr lvl="1"/>
            <a:r>
              <a:rPr lang="en-US" dirty="0"/>
              <a:t>Outcome Determines Need/Content of Trial</a:t>
            </a:r>
          </a:p>
        </p:txBody>
      </p:sp>
    </p:spTree>
    <p:extLst>
      <p:ext uri="{BB962C8B-B14F-4D97-AF65-F5344CB8AC3E}">
        <p14:creationId xmlns:p14="http://schemas.microsoft.com/office/powerpoint/2010/main" val="27940882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D77F2A-8C44-9482-720D-1A7E74A3BB84}"/>
              </a:ext>
            </a:extLst>
          </p:cNvPr>
          <p:cNvSpPr>
            <a:spLocks noGrp="1"/>
          </p:cNvSpPr>
          <p:nvPr>
            <p:ph type="title"/>
          </p:nvPr>
        </p:nvSpPr>
        <p:spPr/>
        <p:txBody>
          <a:bodyPr/>
          <a:lstStyle/>
          <a:p>
            <a:r>
              <a:rPr lang="en-US" dirty="0"/>
              <a:t>Financials</a:t>
            </a:r>
          </a:p>
        </p:txBody>
      </p:sp>
      <p:pic>
        <p:nvPicPr>
          <p:cNvPr id="4" name="Picture 3">
            <a:extLst>
              <a:ext uri="{FF2B5EF4-FFF2-40B4-BE49-F238E27FC236}">
                <a16:creationId xmlns:a16="http://schemas.microsoft.com/office/drawing/2014/main" id="{D278E4E5-801F-DDD9-25C0-96741540E840}"/>
              </a:ext>
            </a:extLst>
          </p:cNvPr>
          <p:cNvPicPr>
            <a:picLocks noChangeAspect="1"/>
          </p:cNvPicPr>
          <p:nvPr/>
        </p:nvPicPr>
        <p:blipFill>
          <a:blip r:embed="rId2"/>
          <a:stretch>
            <a:fillRect/>
          </a:stretch>
        </p:blipFill>
        <p:spPr>
          <a:xfrm>
            <a:off x="822779" y="1526959"/>
            <a:ext cx="11100057" cy="4527612"/>
          </a:xfrm>
          <a:prstGeom prst="rect">
            <a:avLst/>
          </a:prstGeom>
        </p:spPr>
      </p:pic>
    </p:spTree>
    <p:extLst>
      <p:ext uri="{BB962C8B-B14F-4D97-AF65-F5344CB8AC3E}">
        <p14:creationId xmlns:p14="http://schemas.microsoft.com/office/powerpoint/2010/main" val="347933316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marL="285750" indent="-285750" algn="l">
          <a:buFont typeface="Arial" panose="020B0604020202020204" pitchFamily="34" charset="0"/>
          <a:buChar char="•"/>
          <a:defRPr dirty="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1860</TotalTime>
  <Words>1274</Words>
  <Application>Microsoft Office PowerPoint</Application>
  <PresentationFormat>Widescreen</PresentationFormat>
  <Paragraphs>233</Paragraphs>
  <Slides>24</Slides>
  <Notes>6</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24</vt:i4>
      </vt:variant>
    </vt:vector>
  </HeadingPairs>
  <TitlesOfParts>
    <vt:vector size="28" baseType="lpstr">
      <vt:lpstr>Arial</vt:lpstr>
      <vt:lpstr>Calibri</vt:lpstr>
      <vt:lpstr>Calibri Light</vt:lpstr>
      <vt:lpstr>Office Theme</vt:lpstr>
      <vt:lpstr>Aero Valley Property Owners Association</vt:lpstr>
      <vt:lpstr>Welcome</vt:lpstr>
      <vt:lpstr>Call To Order</vt:lpstr>
      <vt:lpstr>Code of Conduct</vt:lpstr>
      <vt:lpstr>Agenda</vt:lpstr>
      <vt:lpstr>Approve Minutes of 2021 Annual Meeting</vt:lpstr>
      <vt:lpstr>Association Priorities</vt:lpstr>
      <vt:lpstr>Legal Update</vt:lpstr>
      <vt:lpstr>Financials</vt:lpstr>
      <vt:lpstr>Financials-Budget</vt:lpstr>
      <vt:lpstr>Brief Updates</vt:lpstr>
      <vt:lpstr>Brief Updates</vt:lpstr>
      <vt:lpstr>Brief Updates</vt:lpstr>
      <vt:lpstr>Cleveland-Gibbs Re-Alignment</vt:lpstr>
      <vt:lpstr>Potential AFW Class D Change</vt:lpstr>
      <vt:lpstr>Ratification</vt:lpstr>
      <vt:lpstr>Voting Privileges</vt:lpstr>
      <vt:lpstr>Fence Standard Establishment</vt:lpstr>
      <vt:lpstr>Runway Marking</vt:lpstr>
      <vt:lpstr>Elections </vt:lpstr>
      <vt:lpstr>Elections</vt:lpstr>
      <vt:lpstr>Association Priorities</vt:lpstr>
      <vt:lpstr>Questions/Comments?</vt:lpstr>
      <vt:lpstr>Move to Adjourn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Aero Valley Property Owners Association</dc:title>
  <dc:creator>Eric Branyan</dc:creator>
  <cp:lastModifiedBy>Eric Branyan</cp:lastModifiedBy>
  <cp:revision>2</cp:revision>
  <dcterms:created xsi:type="dcterms:W3CDTF">2022-11-08T17:32:01Z</dcterms:created>
  <dcterms:modified xsi:type="dcterms:W3CDTF">2022-11-10T05:09:38Z</dcterms:modified>
</cp:coreProperties>
</file>